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 snapToObjects="1">
      <p:cViewPr varScale="1">
        <p:scale>
          <a:sx n="60" d="100"/>
          <a:sy n="60" d="100"/>
        </p:scale>
        <p:origin x="800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5" name="Shape 2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range.jpg" descr="Oran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270000"/>
            <a:ext cx="24384001" cy="1625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" name="Primary_White.png" descr="Primary_Whit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08101" y="8799432"/>
            <a:ext cx="4932542" cy="4890099"/>
          </a:xfrm>
          <a:prstGeom prst="rect">
            <a:avLst/>
          </a:prstGeom>
          <a:ln w="12700">
            <a:miter lim="400000"/>
          </a:ln>
        </p:spPr>
      </p:pic>
      <p:pic>
        <p:nvPicPr>
          <p:cNvPr id="13" name="Image" descr="Image"/>
          <p:cNvPicPr>
            <a:picLocks noChangeAspect="1"/>
          </p:cNvPicPr>
          <p:nvPr/>
        </p:nvPicPr>
        <p:blipFill>
          <a:blip r:embed="rId4">
            <a:alphaModFix amt="47602"/>
          </a:blip>
          <a:stretch>
            <a:fillRect/>
          </a:stretch>
        </p:blipFill>
        <p:spPr>
          <a:xfrm>
            <a:off x="5399096" y="4899001"/>
            <a:ext cx="7795055" cy="7795055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Title Text"/>
          <p:cNvSpPr txBox="1">
            <a:spLocks noGrp="1"/>
          </p:cNvSpPr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>
            <a:lvl1pPr>
              <a:defRPr sz="15600" b="1" cap="all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Title Text</a:t>
            </a:r>
          </a:p>
        </p:txBody>
      </p:sp>
      <p:sp>
        <p:nvSpPr>
          <p:cNvPr id="1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398407" y="6887623"/>
            <a:ext cx="19587186" cy="132234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spcBef>
                <a:spcPts val="0"/>
              </a:spcBef>
              <a:buSzTx/>
              <a:buNone/>
              <a:defRPr sz="5400" i="1">
                <a:solidFill>
                  <a:srgbClr val="FFFFFF"/>
                </a:solidFill>
                <a:latin typeface="GothamMedium"/>
                <a:ea typeface="GothamMedium"/>
                <a:cs typeface="GothamMedium"/>
                <a:sym typeface="GothamMedium"/>
              </a:defRPr>
            </a:lvl1pPr>
            <a:lvl2pPr marL="0" indent="0" algn="ctr">
              <a:spcBef>
                <a:spcPts val="0"/>
              </a:spcBef>
              <a:buSzTx/>
              <a:buNone/>
              <a:defRPr sz="5400" i="1">
                <a:solidFill>
                  <a:srgbClr val="FFFFFF"/>
                </a:solidFill>
                <a:latin typeface="GothamMedium"/>
                <a:ea typeface="GothamMedium"/>
                <a:cs typeface="GothamMedium"/>
                <a:sym typeface="GothamMedium"/>
              </a:defRPr>
            </a:lvl2pPr>
            <a:lvl3pPr marL="0" indent="0" algn="ctr">
              <a:spcBef>
                <a:spcPts val="0"/>
              </a:spcBef>
              <a:buSzTx/>
              <a:buNone/>
              <a:defRPr sz="5400" i="1">
                <a:solidFill>
                  <a:srgbClr val="FFFFFF"/>
                </a:solidFill>
                <a:latin typeface="GothamMedium"/>
                <a:ea typeface="GothamMedium"/>
                <a:cs typeface="GothamMedium"/>
                <a:sym typeface="GothamMedium"/>
              </a:defRPr>
            </a:lvl3pPr>
            <a:lvl4pPr marL="0" indent="0" algn="ctr">
              <a:spcBef>
                <a:spcPts val="0"/>
              </a:spcBef>
              <a:buSzTx/>
              <a:buNone/>
              <a:defRPr sz="5400" i="1">
                <a:solidFill>
                  <a:srgbClr val="FFFFFF"/>
                </a:solidFill>
                <a:latin typeface="GothamMedium"/>
                <a:ea typeface="GothamMedium"/>
                <a:cs typeface="GothamMedium"/>
                <a:sym typeface="GothamMedium"/>
              </a:defRPr>
            </a:lvl4pPr>
            <a:lvl5pPr marL="0" indent="0" algn="ctr">
              <a:spcBef>
                <a:spcPts val="0"/>
              </a:spcBef>
              <a:buSzTx/>
              <a:buNone/>
              <a:defRPr sz="5400" i="1">
                <a:solidFill>
                  <a:srgbClr val="FFFFFF"/>
                </a:solidFill>
                <a:latin typeface="GothamMedium"/>
                <a:ea typeface="GothamMedium"/>
                <a:cs typeface="GothamMedium"/>
                <a:sym typeface="GothamMedium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"/>
          <p:cNvSpPr/>
          <p:nvPr/>
        </p:nvSpPr>
        <p:spPr>
          <a:xfrm>
            <a:off x="-53875" y="-33891"/>
            <a:ext cx="24491750" cy="13783782"/>
          </a:xfrm>
          <a:prstGeom prst="rect">
            <a:avLst/>
          </a:prstGeom>
          <a:solidFill>
            <a:srgbClr val="1E1E1E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D5D5D5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19" name="Orange.jpg" descr="Orange.jpg"/>
          <p:cNvPicPr>
            <a:picLocks noChangeAspect="1"/>
          </p:cNvPicPr>
          <p:nvPr/>
        </p:nvPicPr>
        <p:blipFill>
          <a:blip r:embed="rId2"/>
          <a:srcRect t="44627" b="50632"/>
          <a:stretch>
            <a:fillRect/>
          </a:stretch>
        </p:blipFill>
        <p:spPr>
          <a:xfrm>
            <a:off x="-1" y="-15701"/>
            <a:ext cx="24384001" cy="770478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Rectangle"/>
          <p:cNvSpPr/>
          <p:nvPr/>
        </p:nvSpPr>
        <p:spPr>
          <a:xfrm>
            <a:off x="-217582" y="12211205"/>
            <a:ext cx="24819164" cy="1541548"/>
          </a:xfrm>
          <a:prstGeom prst="rect">
            <a:avLst/>
          </a:prstGeom>
          <a:solidFill>
            <a:srgbClr val="413D3B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1" name="Session 1: Manhood Today"/>
          <p:cNvSpPr txBox="1"/>
          <p:nvPr/>
        </p:nvSpPr>
        <p:spPr>
          <a:xfrm>
            <a:off x="19558630" y="122936"/>
            <a:ext cx="4264026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500" b="0">
                <a:solidFill>
                  <a:srgbClr val="FFFFFF"/>
                </a:solidFill>
                <a:latin typeface="Gotham Bold"/>
                <a:ea typeface="Gotham Bold"/>
                <a:cs typeface="Gotham Bold"/>
                <a:sym typeface="Gotham Bold"/>
              </a:defRPr>
            </a:pPr>
            <a:r>
              <a:t>Session 1: </a:t>
            </a:r>
            <a:r>
              <a:rPr>
                <a:latin typeface="Gotham Book"/>
                <a:ea typeface="Gotham Book"/>
                <a:cs typeface="Gotham Book"/>
                <a:sym typeface="Gotham Book"/>
              </a:rPr>
              <a:t>Manhood Today</a:t>
            </a:r>
          </a:p>
        </p:txBody>
      </p:sp>
      <p:pic>
        <p:nvPicPr>
          <p:cNvPr id="22" name="Secondary_White.png" descr="Secondary_Whit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0945" y="11687211"/>
            <a:ext cx="4602110" cy="2589536"/>
          </a:xfrm>
          <a:prstGeom prst="rect">
            <a:avLst/>
          </a:prstGeom>
          <a:ln w="12700">
            <a:miter lim="400000"/>
          </a:ln>
        </p:spPr>
      </p:pic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BG.jpg" descr="SlideBG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Primary_White.png" descr="Primary_Whit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40477" y="1949084"/>
            <a:ext cx="9903047" cy="9817832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LET THE JOURNEY BEGIN!"/>
          <p:cNvSpPr txBox="1"/>
          <p:nvPr/>
        </p:nvSpPr>
        <p:spPr>
          <a:xfrm>
            <a:off x="9247028" y="10179004"/>
            <a:ext cx="6143944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500" b="0">
                <a:solidFill>
                  <a:srgbClr val="FFFFFF"/>
                </a:solidFill>
                <a:latin typeface="GothamMedium"/>
                <a:ea typeface="GothamMedium"/>
                <a:cs typeface="GothamMedium"/>
                <a:sym typeface="GothamMedium"/>
              </a:defRPr>
            </a:lvl1pPr>
          </a:lstStyle>
          <a:p>
            <a:r>
              <a:t>LET THE JOURNEY BEGIN!</a:t>
            </a:r>
          </a:p>
        </p:txBody>
      </p:sp>
      <p:sp>
        <p:nvSpPr>
          <p:cNvPr id="5" name="Title Text"/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6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 spd="med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3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27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90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54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317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81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o How Are Men Doing Today?"/>
          <p:cNvSpPr txBox="1"/>
          <p:nvPr/>
        </p:nvSpPr>
        <p:spPr>
          <a:xfrm>
            <a:off x="3645953" y="2112247"/>
            <a:ext cx="13934060" cy="121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t>So How Are Men Doing Today?</a:t>
            </a:r>
          </a:p>
        </p:txBody>
      </p:sp>
      <p:sp>
        <p:nvSpPr>
          <p:cNvPr id="58" name="Some men have found a manhood that works.  And a manhood that truly works is life-giving.…"/>
          <p:cNvSpPr txBox="1"/>
          <p:nvPr/>
        </p:nvSpPr>
        <p:spPr>
          <a:xfrm>
            <a:off x="4871734" y="3620922"/>
            <a:ext cx="18478152" cy="38486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703791" indent="-703791" algn="l">
              <a:lnSpc>
                <a:spcPct val="130000"/>
              </a:lnSpc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n-US" b="0" dirty="0">
                <a:latin typeface="Gotham Book"/>
                <a:ea typeface="Gotham Book"/>
                <a:cs typeface="Gotham Book"/>
                <a:sym typeface="Gotham Book"/>
              </a:rPr>
              <a:t> </a:t>
            </a:r>
            <a:r>
              <a:rPr b="0" dirty="0">
                <a:latin typeface="Gotham Book"/>
                <a:ea typeface="Gotham Book"/>
                <a:cs typeface="Gotham Book"/>
                <a:sym typeface="Gotham Book"/>
              </a:rPr>
              <a:t>Some men have found a manhood that </a:t>
            </a:r>
            <a:r>
              <a:rPr b="0" u="sng" dirty="0">
                <a:latin typeface="Gotham Book"/>
                <a:ea typeface="Gotham Book"/>
                <a:cs typeface="Gotham Book"/>
                <a:sym typeface="Gotham Book"/>
              </a:rPr>
              <a:t>works</a:t>
            </a:r>
            <a:r>
              <a:rPr b="0" dirty="0">
                <a:latin typeface="Gotham Book"/>
                <a:ea typeface="Gotham Book"/>
                <a:cs typeface="Gotham Book"/>
                <a:sym typeface="Gotham Book"/>
              </a:rPr>
              <a:t>. </a:t>
            </a:r>
            <a:br>
              <a:rPr b="0" dirty="0">
                <a:latin typeface="Gotham Book"/>
                <a:ea typeface="Gotham Book"/>
                <a:cs typeface="Gotham Book"/>
                <a:sym typeface="Gotham Book"/>
              </a:rPr>
            </a:br>
            <a:r>
              <a:rPr lang="en-US" b="0" dirty="0">
                <a:latin typeface="Gotham Book"/>
                <a:ea typeface="Gotham Book"/>
                <a:cs typeface="Gotham Book"/>
                <a:sym typeface="Gotham Book"/>
              </a:rPr>
              <a:t> </a:t>
            </a:r>
            <a:r>
              <a:rPr b="0" dirty="0">
                <a:latin typeface="Gotham Book"/>
                <a:ea typeface="Gotham Book"/>
                <a:cs typeface="Gotham Book"/>
                <a:sym typeface="Gotham Book"/>
              </a:rPr>
              <a:t>And a manhood that truly works is </a:t>
            </a:r>
            <a:r>
              <a:rPr b="0" u="sng" dirty="0">
                <a:latin typeface="Gotham Book"/>
                <a:ea typeface="Gotham Book"/>
                <a:cs typeface="Gotham Book"/>
                <a:sym typeface="Gotham Book"/>
              </a:rPr>
              <a:t>life-giving</a:t>
            </a:r>
            <a:r>
              <a:rPr b="0" dirty="0">
                <a:latin typeface="Gotham Book"/>
                <a:ea typeface="Gotham Book"/>
                <a:cs typeface="Gotham Book"/>
                <a:sym typeface="Gotham Book"/>
              </a:rPr>
              <a:t>.</a:t>
            </a:r>
          </a:p>
          <a:p>
            <a:pPr algn="l">
              <a:lnSpc>
                <a:spcPct val="130000"/>
              </a:lnSpc>
              <a:defRPr sz="4800">
                <a:solidFill>
                  <a:srgbClr val="FFFFFF"/>
                </a:solidFill>
              </a:defRPr>
            </a:pPr>
            <a:r>
              <a:rPr b="0" dirty="0"/>
              <a:t>B.</a:t>
            </a:r>
            <a:r>
              <a:rPr b="0" dirty="0">
                <a:latin typeface="Gotham Book"/>
                <a:ea typeface="Gotham Book"/>
                <a:cs typeface="Gotham Book"/>
                <a:sym typeface="Gotham Book"/>
              </a:rPr>
              <a:t> </a:t>
            </a:r>
            <a:r>
              <a:rPr lang="en-US" b="0" dirty="0">
                <a:latin typeface="Gotham Book"/>
                <a:ea typeface="Gotham Book"/>
                <a:cs typeface="Gotham Book"/>
                <a:sym typeface="Gotham Book"/>
              </a:rPr>
              <a:t> </a:t>
            </a:r>
            <a:r>
              <a:rPr b="0" dirty="0">
                <a:latin typeface="Gotham Book"/>
                <a:ea typeface="Gotham Book"/>
                <a:cs typeface="Gotham Book"/>
                <a:sym typeface="Gotham Book"/>
              </a:rPr>
              <a:t>Some men live in a manhood “</a:t>
            </a:r>
            <a:r>
              <a:rPr b="0" u="sng" dirty="0">
                <a:latin typeface="Gotham Book"/>
                <a:ea typeface="Gotham Book"/>
                <a:cs typeface="Gotham Book"/>
                <a:sym typeface="Gotham Book"/>
              </a:rPr>
              <a:t>fog</a:t>
            </a:r>
            <a:r>
              <a:rPr b="0" dirty="0">
                <a:latin typeface="Gotham Book"/>
                <a:ea typeface="Gotham Book"/>
                <a:cs typeface="Gotham Book"/>
                <a:sym typeface="Gotham Book"/>
              </a:rPr>
              <a:t>”.</a:t>
            </a:r>
          </a:p>
          <a:p>
            <a:pPr algn="l">
              <a:lnSpc>
                <a:spcPct val="130000"/>
              </a:lnSpc>
              <a:defRPr sz="4800">
                <a:solidFill>
                  <a:srgbClr val="FFFFFF"/>
                </a:solidFill>
              </a:defRPr>
            </a:pPr>
            <a:r>
              <a:rPr b="0" dirty="0"/>
              <a:t>C.</a:t>
            </a:r>
            <a:r>
              <a:rPr b="0" dirty="0">
                <a:latin typeface="Gotham Book"/>
                <a:ea typeface="Gotham Book"/>
                <a:cs typeface="Gotham Book"/>
                <a:sym typeface="Gotham Book"/>
              </a:rPr>
              <a:t> </a:t>
            </a:r>
            <a:r>
              <a:rPr lang="en-US" b="0" dirty="0">
                <a:latin typeface="Gotham Book"/>
                <a:ea typeface="Gotham Book"/>
                <a:cs typeface="Gotham Book"/>
                <a:sym typeface="Gotham Book"/>
              </a:rPr>
              <a:t> </a:t>
            </a:r>
            <a:r>
              <a:rPr b="0" dirty="0">
                <a:latin typeface="Gotham Book"/>
                <a:ea typeface="Gotham Book"/>
                <a:cs typeface="Gotham Book"/>
                <a:sym typeface="Gotham Book"/>
              </a:rPr>
              <a:t>Men in a manhood fog </a:t>
            </a:r>
            <a:r>
              <a:rPr b="0" u="sng" dirty="0">
                <a:latin typeface="Gotham Bold"/>
                <a:ea typeface="Gotham Bold"/>
                <a:cs typeface="Gotham Bold"/>
                <a:sym typeface="Gotham Bold"/>
              </a:rPr>
              <a:t>struggle</a:t>
            </a:r>
            <a:r>
              <a:rPr b="0" dirty="0">
                <a:latin typeface="Gotham Book"/>
                <a:ea typeface="Gotham Book"/>
                <a:cs typeface="Gotham Book"/>
                <a:sym typeface="Gotham Book"/>
              </a:rPr>
              <a:t>.</a:t>
            </a:r>
          </a:p>
        </p:txBody>
      </p:sp>
      <p:sp>
        <p:nvSpPr>
          <p:cNvPr id="59" name="2"/>
          <p:cNvSpPr/>
          <p:nvPr/>
        </p:nvSpPr>
        <p:spPr>
          <a:xfrm>
            <a:off x="1236849" y="179257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o How Are Men Doing Today?"/>
          <p:cNvSpPr txBox="1"/>
          <p:nvPr/>
        </p:nvSpPr>
        <p:spPr>
          <a:xfrm>
            <a:off x="3645953" y="2112247"/>
            <a:ext cx="13934060" cy="121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t>So How Are Men Doing Today?</a:t>
            </a:r>
          </a:p>
        </p:txBody>
      </p:sp>
      <p:sp>
        <p:nvSpPr>
          <p:cNvPr id="62" name="Some men have found a manhood that works.  And a manhood that truly works is life-giving.…"/>
          <p:cNvSpPr txBox="1"/>
          <p:nvPr/>
        </p:nvSpPr>
        <p:spPr>
          <a:xfrm>
            <a:off x="4871734" y="3620922"/>
            <a:ext cx="18478152" cy="47362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703791" indent="-703791" algn="l">
              <a:lnSpc>
                <a:spcPct val="130000"/>
              </a:lnSpc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n-US" b="0" dirty="0">
                <a:latin typeface="Gotham Book"/>
                <a:ea typeface="Gotham Book"/>
                <a:cs typeface="Gotham Book"/>
                <a:sym typeface="Gotham Book"/>
              </a:rPr>
              <a:t> </a:t>
            </a:r>
            <a:r>
              <a:rPr b="0" dirty="0">
                <a:latin typeface="Gotham Book"/>
                <a:ea typeface="Gotham Book"/>
                <a:cs typeface="Gotham Book"/>
                <a:sym typeface="Gotham Book"/>
              </a:rPr>
              <a:t>Some men have found a manhood that </a:t>
            </a:r>
            <a:r>
              <a:rPr b="0" u="sng" dirty="0">
                <a:latin typeface="Gotham Book"/>
                <a:ea typeface="Gotham Book"/>
                <a:cs typeface="Gotham Book"/>
                <a:sym typeface="Gotham Book"/>
              </a:rPr>
              <a:t>works</a:t>
            </a:r>
            <a:r>
              <a:rPr b="0" dirty="0">
                <a:latin typeface="Gotham Book"/>
                <a:ea typeface="Gotham Book"/>
                <a:cs typeface="Gotham Book"/>
                <a:sym typeface="Gotham Book"/>
              </a:rPr>
              <a:t>. </a:t>
            </a:r>
            <a:br>
              <a:rPr b="0" dirty="0">
                <a:latin typeface="Gotham Book"/>
                <a:ea typeface="Gotham Book"/>
                <a:cs typeface="Gotham Book"/>
                <a:sym typeface="Gotham Book"/>
              </a:rPr>
            </a:br>
            <a:r>
              <a:rPr lang="en-US" b="0" dirty="0">
                <a:latin typeface="Gotham Book"/>
                <a:ea typeface="Gotham Book"/>
                <a:cs typeface="Gotham Book"/>
                <a:sym typeface="Gotham Book"/>
              </a:rPr>
              <a:t> </a:t>
            </a:r>
            <a:r>
              <a:rPr b="0" dirty="0">
                <a:latin typeface="Gotham Book"/>
                <a:ea typeface="Gotham Book"/>
                <a:cs typeface="Gotham Book"/>
                <a:sym typeface="Gotham Book"/>
              </a:rPr>
              <a:t>And a manhood that truly works is </a:t>
            </a:r>
            <a:r>
              <a:rPr b="0" u="sng" dirty="0">
                <a:latin typeface="Gotham Book"/>
                <a:ea typeface="Gotham Book"/>
                <a:cs typeface="Gotham Book"/>
                <a:sym typeface="Gotham Book"/>
              </a:rPr>
              <a:t>life-giving</a:t>
            </a:r>
            <a:r>
              <a:rPr b="0" dirty="0">
                <a:latin typeface="Gotham Book"/>
                <a:ea typeface="Gotham Book"/>
                <a:cs typeface="Gotham Book"/>
                <a:sym typeface="Gotham Book"/>
              </a:rPr>
              <a:t>.</a:t>
            </a:r>
          </a:p>
          <a:p>
            <a:pPr algn="l">
              <a:lnSpc>
                <a:spcPct val="130000"/>
              </a:lnSpc>
              <a:defRPr sz="4800">
                <a:solidFill>
                  <a:srgbClr val="FFFFFF"/>
                </a:solidFill>
              </a:defRPr>
            </a:pPr>
            <a:r>
              <a:rPr b="0" dirty="0"/>
              <a:t>B.</a:t>
            </a:r>
            <a:r>
              <a:rPr b="0" dirty="0">
                <a:latin typeface="Gotham Book"/>
                <a:ea typeface="Gotham Book"/>
                <a:cs typeface="Gotham Book"/>
                <a:sym typeface="Gotham Book"/>
              </a:rPr>
              <a:t> </a:t>
            </a:r>
            <a:r>
              <a:rPr lang="en-US" b="0" dirty="0">
                <a:latin typeface="Gotham Book"/>
                <a:ea typeface="Gotham Book"/>
                <a:cs typeface="Gotham Book"/>
                <a:sym typeface="Gotham Book"/>
              </a:rPr>
              <a:t> </a:t>
            </a:r>
            <a:r>
              <a:rPr b="0" dirty="0">
                <a:latin typeface="Gotham Book"/>
                <a:ea typeface="Gotham Book"/>
                <a:cs typeface="Gotham Book"/>
                <a:sym typeface="Gotham Book"/>
              </a:rPr>
              <a:t>Some men live in a manhood “</a:t>
            </a:r>
            <a:r>
              <a:rPr b="0" u="sng" dirty="0">
                <a:latin typeface="Gotham Book"/>
                <a:ea typeface="Gotham Book"/>
                <a:cs typeface="Gotham Book"/>
                <a:sym typeface="Gotham Book"/>
              </a:rPr>
              <a:t>fog</a:t>
            </a:r>
            <a:r>
              <a:rPr b="0" dirty="0">
                <a:latin typeface="Gotham Book"/>
                <a:ea typeface="Gotham Book"/>
                <a:cs typeface="Gotham Book"/>
                <a:sym typeface="Gotham Book"/>
              </a:rPr>
              <a:t>”.</a:t>
            </a:r>
          </a:p>
          <a:p>
            <a:pPr algn="l">
              <a:lnSpc>
                <a:spcPct val="130000"/>
              </a:lnSpc>
              <a:defRPr sz="4800">
                <a:solidFill>
                  <a:srgbClr val="FFFFFF"/>
                </a:solidFill>
              </a:defRPr>
            </a:pPr>
            <a:r>
              <a:rPr b="0" dirty="0"/>
              <a:t>C.</a:t>
            </a:r>
            <a:r>
              <a:rPr b="0" dirty="0">
                <a:latin typeface="Gotham Book"/>
                <a:ea typeface="Gotham Book"/>
                <a:cs typeface="Gotham Book"/>
                <a:sym typeface="Gotham Book"/>
              </a:rPr>
              <a:t> </a:t>
            </a:r>
            <a:r>
              <a:rPr lang="en-US" b="0" dirty="0">
                <a:latin typeface="Gotham Book"/>
                <a:ea typeface="Gotham Book"/>
                <a:cs typeface="Gotham Book"/>
                <a:sym typeface="Gotham Book"/>
              </a:rPr>
              <a:t> </a:t>
            </a:r>
            <a:r>
              <a:rPr b="0" dirty="0">
                <a:latin typeface="Gotham Book"/>
                <a:ea typeface="Gotham Book"/>
                <a:cs typeface="Gotham Book"/>
                <a:sym typeface="Gotham Book"/>
              </a:rPr>
              <a:t>Men in a manhood fog </a:t>
            </a:r>
            <a:r>
              <a:rPr b="0" u="sng" dirty="0">
                <a:latin typeface="Gotham Book"/>
                <a:ea typeface="Gotham Book"/>
                <a:cs typeface="Gotham Book"/>
                <a:sym typeface="Gotham Book"/>
              </a:rPr>
              <a:t>struggle</a:t>
            </a:r>
            <a:r>
              <a:rPr b="0" dirty="0">
                <a:latin typeface="Gotham Book"/>
                <a:ea typeface="Gotham Book"/>
                <a:cs typeface="Gotham Book"/>
                <a:sym typeface="Gotham Book"/>
              </a:rPr>
              <a:t>.</a:t>
            </a:r>
          </a:p>
          <a:p>
            <a:pPr marL="1270000" lvl="8" indent="-381000" algn="l">
              <a:lnSpc>
                <a:spcPct val="130000"/>
              </a:lnSpc>
              <a:spcBef>
                <a:spcPts val="400"/>
              </a:spcBef>
              <a:buClr>
                <a:srgbClr val="FFFFFF"/>
              </a:buClr>
              <a:buSzPct val="100000"/>
              <a:buChar char="•"/>
              <a:defRPr sz="4100">
                <a:solidFill>
                  <a:srgbClr val="FFFFFF"/>
                </a:solidFill>
              </a:defRPr>
            </a:pPr>
            <a:r>
              <a:rPr b="0" dirty="0">
                <a:latin typeface="Gotham Book"/>
                <a:ea typeface="Gotham Book"/>
                <a:cs typeface="Gotham Book"/>
                <a:sym typeface="Gotham Book"/>
              </a:rPr>
              <a:t>They settle for </a:t>
            </a:r>
            <a:r>
              <a:rPr b="0" u="sng" dirty="0">
                <a:latin typeface="Gotham Bold"/>
                <a:ea typeface="Gotham Bold"/>
                <a:cs typeface="Gotham Bold"/>
                <a:sym typeface="Gotham Bold"/>
              </a:rPr>
              <a:t>less</a:t>
            </a:r>
            <a:r>
              <a:rPr b="0" dirty="0">
                <a:latin typeface="Gotham Book"/>
                <a:ea typeface="Gotham Book"/>
                <a:cs typeface="Gotham Book"/>
                <a:sym typeface="Gotham Book"/>
              </a:rPr>
              <a:t> in life, but don’t know it’s less.</a:t>
            </a:r>
          </a:p>
        </p:txBody>
      </p:sp>
      <p:sp>
        <p:nvSpPr>
          <p:cNvPr id="63" name="2"/>
          <p:cNvSpPr/>
          <p:nvPr/>
        </p:nvSpPr>
        <p:spPr>
          <a:xfrm>
            <a:off x="1236849" y="179257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o How Are Men Doing Today?"/>
          <p:cNvSpPr txBox="1"/>
          <p:nvPr/>
        </p:nvSpPr>
        <p:spPr>
          <a:xfrm>
            <a:off x="3645953" y="2112247"/>
            <a:ext cx="13934060" cy="121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t>So How Are Men Doing Today?</a:t>
            </a:r>
          </a:p>
        </p:txBody>
      </p:sp>
      <p:sp>
        <p:nvSpPr>
          <p:cNvPr id="66" name="Some men have found a manhood that works.  And a manhood that truly works is life-giving.…"/>
          <p:cNvSpPr txBox="1"/>
          <p:nvPr/>
        </p:nvSpPr>
        <p:spPr>
          <a:xfrm>
            <a:off x="4871734" y="3620922"/>
            <a:ext cx="18478152" cy="56078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703791" indent="-703791" algn="l">
              <a:lnSpc>
                <a:spcPct val="130000"/>
              </a:lnSpc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n-US" b="0" dirty="0">
                <a:latin typeface="Gotham Book"/>
                <a:ea typeface="Gotham Book"/>
                <a:cs typeface="Gotham Book"/>
                <a:sym typeface="Gotham Book"/>
              </a:rPr>
              <a:t> </a:t>
            </a:r>
            <a:r>
              <a:rPr b="0" dirty="0">
                <a:latin typeface="Gotham Book"/>
                <a:ea typeface="Gotham Book"/>
                <a:cs typeface="Gotham Book"/>
                <a:sym typeface="Gotham Book"/>
              </a:rPr>
              <a:t>Some men have found a manhood that </a:t>
            </a:r>
            <a:r>
              <a:rPr b="0" u="sng" dirty="0">
                <a:latin typeface="Gotham Book"/>
                <a:ea typeface="Gotham Book"/>
                <a:cs typeface="Gotham Book"/>
                <a:sym typeface="Gotham Book"/>
              </a:rPr>
              <a:t>works</a:t>
            </a:r>
            <a:r>
              <a:rPr b="0" dirty="0">
                <a:latin typeface="Gotham Book"/>
                <a:ea typeface="Gotham Book"/>
                <a:cs typeface="Gotham Book"/>
                <a:sym typeface="Gotham Book"/>
              </a:rPr>
              <a:t>. </a:t>
            </a:r>
            <a:br>
              <a:rPr b="0" dirty="0">
                <a:latin typeface="Gotham Book"/>
                <a:ea typeface="Gotham Book"/>
                <a:cs typeface="Gotham Book"/>
                <a:sym typeface="Gotham Book"/>
              </a:rPr>
            </a:br>
            <a:r>
              <a:rPr lang="en-US" b="0" dirty="0">
                <a:latin typeface="Gotham Book"/>
                <a:ea typeface="Gotham Book"/>
                <a:cs typeface="Gotham Book"/>
                <a:sym typeface="Gotham Book"/>
              </a:rPr>
              <a:t> </a:t>
            </a:r>
            <a:r>
              <a:rPr b="0" dirty="0">
                <a:latin typeface="Gotham Book"/>
                <a:ea typeface="Gotham Book"/>
                <a:cs typeface="Gotham Book"/>
                <a:sym typeface="Gotham Book"/>
              </a:rPr>
              <a:t>And a manhood that truly works is </a:t>
            </a:r>
            <a:r>
              <a:rPr b="0" u="sng" dirty="0">
                <a:latin typeface="Gotham Book"/>
                <a:ea typeface="Gotham Book"/>
                <a:cs typeface="Gotham Book"/>
                <a:sym typeface="Gotham Book"/>
              </a:rPr>
              <a:t>life-giving</a:t>
            </a:r>
            <a:r>
              <a:rPr b="0" dirty="0">
                <a:latin typeface="Gotham Book"/>
                <a:ea typeface="Gotham Book"/>
                <a:cs typeface="Gotham Book"/>
                <a:sym typeface="Gotham Book"/>
              </a:rPr>
              <a:t>.</a:t>
            </a:r>
          </a:p>
          <a:p>
            <a:pPr algn="l">
              <a:lnSpc>
                <a:spcPct val="130000"/>
              </a:lnSpc>
              <a:defRPr sz="4800">
                <a:solidFill>
                  <a:srgbClr val="FFFFFF"/>
                </a:solidFill>
              </a:defRPr>
            </a:pPr>
            <a:r>
              <a:rPr b="0" dirty="0"/>
              <a:t>B.</a:t>
            </a:r>
            <a:r>
              <a:rPr b="0" dirty="0">
                <a:latin typeface="Gotham Book"/>
                <a:ea typeface="Gotham Book"/>
                <a:cs typeface="Gotham Book"/>
                <a:sym typeface="Gotham Book"/>
              </a:rPr>
              <a:t> </a:t>
            </a:r>
            <a:r>
              <a:rPr lang="en-US" b="0" dirty="0">
                <a:latin typeface="Gotham Book"/>
                <a:ea typeface="Gotham Book"/>
                <a:cs typeface="Gotham Book"/>
                <a:sym typeface="Gotham Book"/>
              </a:rPr>
              <a:t> </a:t>
            </a:r>
            <a:r>
              <a:rPr b="0" dirty="0">
                <a:latin typeface="Gotham Book"/>
                <a:ea typeface="Gotham Book"/>
                <a:cs typeface="Gotham Book"/>
                <a:sym typeface="Gotham Book"/>
              </a:rPr>
              <a:t>Some men live in a manhood “</a:t>
            </a:r>
            <a:r>
              <a:rPr b="0" u="sng" dirty="0">
                <a:latin typeface="Gotham Book"/>
                <a:ea typeface="Gotham Book"/>
                <a:cs typeface="Gotham Book"/>
                <a:sym typeface="Gotham Book"/>
              </a:rPr>
              <a:t>fog</a:t>
            </a:r>
            <a:r>
              <a:rPr b="0" dirty="0">
                <a:latin typeface="Gotham Book"/>
                <a:ea typeface="Gotham Book"/>
                <a:cs typeface="Gotham Book"/>
                <a:sym typeface="Gotham Book"/>
              </a:rPr>
              <a:t>”.</a:t>
            </a:r>
          </a:p>
          <a:p>
            <a:pPr algn="l">
              <a:lnSpc>
                <a:spcPct val="130000"/>
              </a:lnSpc>
              <a:defRPr sz="4800">
                <a:solidFill>
                  <a:srgbClr val="FFFFFF"/>
                </a:solidFill>
              </a:defRPr>
            </a:pPr>
            <a:r>
              <a:rPr b="0" dirty="0"/>
              <a:t>C.</a:t>
            </a:r>
            <a:r>
              <a:rPr b="0" dirty="0">
                <a:latin typeface="Gotham Book"/>
                <a:ea typeface="Gotham Book"/>
                <a:cs typeface="Gotham Book"/>
                <a:sym typeface="Gotham Book"/>
              </a:rPr>
              <a:t> </a:t>
            </a:r>
            <a:r>
              <a:rPr lang="en-US" b="0" dirty="0">
                <a:latin typeface="Gotham Book"/>
                <a:ea typeface="Gotham Book"/>
                <a:cs typeface="Gotham Book"/>
                <a:sym typeface="Gotham Book"/>
              </a:rPr>
              <a:t> </a:t>
            </a:r>
            <a:r>
              <a:rPr b="0" dirty="0">
                <a:latin typeface="Gotham Book"/>
                <a:ea typeface="Gotham Book"/>
                <a:cs typeface="Gotham Book"/>
                <a:sym typeface="Gotham Book"/>
              </a:rPr>
              <a:t>Men in a manhood fog </a:t>
            </a:r>
            <a:r>
              <a:rPr b="0" u="sng" dirty="0">
                <a:latin typeface="Gotham Book"/>
                <a:ea typeface="Gotham Book"/>
                <a:cs typeface="Gotham Book"/>
                <a:sym typeface="Gotham Book"/>
              </a:rPr>
              <a:t>struggle</a:t>
            </a:r>
            <a:r>
              <a:rPr b="0" dirty="0">
                <a:latin typeface="Gotham Book"/>
                <a:ea typeface="Gotham Book"/>
                <a:cs typeface="Gotham Book"/>
                <a:sym typeface="Gotham Book"/>
              </a:rPr>
              <a:t>.</a:t>
            </a:r>
          </a:p>
          <a:p>
            <a:pPr marL="1270000" lvl="1" indent="-381000" algn="l">
              <a:lnSpc>
                <a:spcPct val="130000"/>
              </a:lnSpc>
              <a:spcBef>
                <a:spcPts val="400"/>
              </a:spcBef>
              <a:buClr>
                <a:srgbClr val="FFFFFF"/>
              </a:buClr>
              <a:buSzPct val="100000"/>
              <a:buChar char="•"/>
              <a:defRPr sz="4100">
                <a:solidFill>
                  <a:srgbClr val="FFFFFF"/>
                </a:solidFill>
              </a:defRPr>
            </a:pPr>
            <a:r>
              <a:rPr b="0" dirty="0">
                <a:latin typeface="Gotham Book"/>
                <a:ea typeface="Gotham Book"/>
                <a:cs typeface="Gotham Book"/>
                <a:sym typeface="Gotham Book"/>
              </a:rPr>
              <a:t>They settle for </a:t>
            </a:r>
            <a:r>
              <a:rPr b="0" u="sng" dirty="0">
                <a:latin typeface="Gotham Book"/>
                <a:ea typeface="Gotham Book"/>
                <a:cs typeface="Gotham Book"/>
                <a:sym typeface="Gotham Book"/>
              </a:rPr>
              <a:t>less</a:t>
            </a:r>
            <a:r>
              <a:rPr b="0" dirty="0">
                <a:latin typeface="Gotham Book"/>
                <a:ea typeface="Gotham Book"/>
                <a:cs typeface="Gotham Book"/>
                <a:sym typeface="Gotham Book"/>
              </a:rPr>
              <a:t> in life, but don’t know it’s less.</a:t>
            </a:r>
          </a:p>
          <a:p>
            <a:pPr marL="1270000" lvl="1" indent="-381000" algn="l">
              <a:lnSpc>
                <a:spcPct val="130000"/>
              </a:lnSpc>
              <a:spcBef>
                <a:spcPts val="400"/>
              </a:spcBef>
              <a:buClr>
                <a:srgbClr val="FFFFFF"/>
              </a:buClr>
              <a:buSzPct val="100000"/>
              <a:buChar char="•"/>
              <a:defRPr sz="4100">
                <a:solidFill>
                  <a:srgbClr val="FFFFFF"/>
                </a:solidFill>
              </a:defRPr>
            </a:pPr>
            <a:r>
              <a:rPr b="0" dirty="0">
                <a:latin typeface="Gotham Book"/>
                <a:ea typeface="Gotham Book"/>
                <a:cs typeface="Gotham Book"/>
                <a:sym typeface="Gotham Book"/>
              </a:rPr>
              <a:t>They create </a:t>
            </a:r>
            <a:r>
              <a:rPr b="0" u="sng" dirty="0">
                <a:latin typeface="Gotham Bold"/>
                <a:ea typeface="Gotham Bold"/>
                <a:cs typeface="Gotham Bold"/>
                <a:sym typeface="Gotham Bold"/>
              </a:rPr>
              <a:t>problems</a:t>
            </a:r>
            <a:r>
              <a:rPr b="0" dirty="0">
                <a:latin typeface="Gotham Book"/>
                <a:ea typeface="Gotham Book"/>
                <a:cs typeface="Gotham Book"/>
                <a:sym typeface="Gotham Book"/>
              </a:rPr>
              <a:t>… lots of them!</a:t>
            </a:r>
          </a:p>
        </p:txBody>
      </p:sp>
      <p:sp>
        <p:nvSpPr>
          <p:cNvPr id="67" name="2"/>
          <p:cNvSpPr/>
          <p:nvPr/>
        </p:nvSpPr>
        <p:spPr>
          <a:xfrm>
            <a:off x="1236849" y="179257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o How Are Men Doing Today?"/>
          <p:cNvSpPr txBox="1"/>
          <p:nvPr/>
        </p:nvSpPr>
        <p:spPr>
          <a:xfrm>
            <a:off x="3645953" y="2112247"/>
            <a:ext cx="13934060" cy="121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t>So How Are Men Doing Today?</a:t>
            </a:r>
          </a:p>
        </p:txBody>
      </p:sp>
      <p:sp>
        <p:nvSpPr>
          <p:cNvPr id="70" name="Some men have found a manhood that works.  And a manhood that truly works is life-giving.…"/>
          <p:cNvSpPr txBox="1"/>
          <p:nvPr/>
        </p:nvSpPr>
        <p:spPr>
          <a:xfrm>
            <a:off x="4871734" y="3620922"/>
            <a:ext cx="18478152" cy="6479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703791" indent="-703791" algn="l">
              <a:lnSpc>
                <a:spcPct val="130000"/>
              </a:lnSpc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n-US" b="0" dirty="0">
                <a:latin typeface="Gotham Book"/>
                <a:ea typeface="Gotham Book"/>
                <a:cs typeface="Gotham Book"/>
                <a:sym typeface="Gotham Book"/>
              </a:rPr>
              <a:t> </a:t>
            </a:r>
            <a:r>
              <a:rPr b="0" dirty="0">
                <a:latin typeface="Gotham Book"/>
                <a:ea typeface="Gotham Book"/>
                <a:cs typeface="Gotham Book"/>
                <a:sym typeface="Gotham Book"/>
              </a:rPr>
              <a:t>Some men have found a manhood that </a:t>
            </a:r>
            <a:r>
              <a:rPr b="0" u="sng" dirty="0">
                <a:latin typeface="Gotham Book"/>
                <a:ea typeface="Gotham Book"/>
                <a:cs typeface="Gotham Book"/>
                <a:sym typeface="Gotham Book"/>
              </a:rPr>
              <a:t>works</a:t>
            </a:r>
            <a:r>
              <a:rPr b="0" dirty="0">
                <a:latin typeface="Gotham Book"/>
                <a:ea typeface="Gotham Book"/>
                <a:cs typeface="Gotham Book"/>
                <a:sym typeface="Gotham Book"/>
              </a:rPr>
              <a:t>. </a:t>
            </a:r>
            <a:br>
              <a:rPr b="0" dirty="0">
                <a:latin typeface="Gotham Book"/>
                <a:ea typeface="Gotham Book"/>
                <a:cs typeface="Gotham Book"/>
                <a:sym typeface="Gotham Book"/>
              </a:rPr>
            </a:br>
            <a:r>
              <a:rPr lang="en-US" b="0" dirty="0">
                <a:latin typeface="Gotham Book"/>
                <a:ea typeface="Gotham Book"/>
                <a:cs typeface="Gotham Book"/>
                <a:sym typeface="Gotham Book"/>
              </a:rPr>
              <a:t> </a:t>
            </a:r>
            <a:r>
              <a:rPr b="0" dirty="0">
                <a:latin typeface="Gotham Book"/>
                <a:ea typeface="Gotham Book"/>
                <a:cs typeface="Gotham Book"/>
                <a:sym typeface="Gotham Book"/>
              </a:rPr>
              <a:t>And a manhood that truly works is </a:t>
            </a:r>
            <a:r>
              <a:rPr b="0" u="sng" dirty="0">
                <a:latin typeface="Gotham Book"/>
                <a:ea typeface="Gotham Book"/>
                <a:cs typeface="Gotham Book"/>
                <a:sym typeface="Gotham Book"/>
              </a:rPr>
              <a:t>life-giving</a:t>
            </a:r>
            <a:r>
              <a:rPr b="0" dirty="0">
                <a:latin typeface="Gotham Book"/>
                <a:ea typeface="Gotham Book"/>
                <a:cs typeface="Gotham Book"/>
                <a:sym typeface="Gotham Book"/>
              </a:rPr>
              <a:t>.</a:t>
            </a:r>
          </a:p>
          <a:p>
            <a:pPr algn="l">
              <a:lnSpc>
                <a:spcPct val="130000"/>
              </a:lnSpc>
              <a:defRPr sz="4800">
                <a:solidFill>
                  <a:srgbClr val="FFFFFF"/>
                </a:solidFill>
              </a:defRPr>
            </a:pPr>
            <a:r>
              <a:rPr b="0" dirty="0"/>
              <a:t>B.</a:t>
            </a:r>
            <a:r>
              <a:rPr b="0" dirty="0">
                <a:latin typeface="Gotham Book"/>
                <a:ea typeface="Gotham Book"/>
                <a:cs typeface="Gotham Book"/>
                <a:sym typeface="Gotham Book"/>
              </a:rPr>
              <a:t> </a:t>
            </a:r>
            <a:r>
              <a:rPr lang="en-US" b="0" dirty="0">
                <a:latin typeface="Gotham Book"/>
                <a:ea typeface="Gotham Book"/>
                <a:cs typeface="Gotham Book"/>
                <a:sym typeface="Gotham Book"/>
              </a:rPr>
              <a:t> </a:t>
            </a:r>
            <a:r>
              <a:rPr b="0" dirty="0">
                <a:latin typeface="Gotham Book"/>
                <a:ea typeface="Gotham Book"/>
                <a:cs typeface="Gotham Book"/>
                <a:sym typeface="Gotham Book"/>
              </a:rPr>
              <a:t>Some men live in a manhood “</a:t>
            </a:r>
            <a:r>
              <a:rPr b="0" u="sng" dirty="0">
                <a:latin typeface="Gotham Book"/>
                <a:ea typeface="Gotham Book"/>
                <a:cs typeface="Gotham Book"/>
                <a:sym typeface="Gotham Book"/>
              </a:rPr>
              <a:t>fog</a:t>
            </a:r>
            <a:r>
              <a:rPr b="0" dirty="0">
                <a:latin typeface="Gotham Book"/>
                <a:ea typeface="Gotham Book"/>
                <a:cs typeface="Gotham Book"/>
                <a:sym typeface="Gotham Book"/>
              </a:rPr>
              <a:t>”.</a:t>
            </a:r>
          </a:p>
          <a:p>
            <a:pPr algn="l">
              <a:lnSpc>
                <a:spcPct val="130000"/>
              </a:lnSpc>
              <a:defRPr sz="4800">
                <a:solidFill>
                  <a:srgbClr val="FFFFFF"/>
                </a:solidFill>
              </a:defRPr>
            </a:pPr>
            <a:r>
              <a:rPr b="0" dirty="0"/>
              <a:t>C.</a:t>
            </a:r>
            <a:r>
              <a:rPr b="0" dirty="0">
                <a:latin typeface="Gotham Book"/>
                <a:ea typeface="Gotham Book"/>
                <a:cs typeface="Gotham Book"/>
                <a:sym typeface="Gotham Book"/>
              </a:rPr>
              <a:t> </a:t>
            </a:r>
            <a:r>
              <a:rPr lang="en-US" b="0" dirty="0">
                <a:latin typeface="Gotham Book"/>
                <a:ea typeface="Gotham Book"/>
                <a:cs typeface="Gotham Book"/>
                <a:sym typeface="Gotham Book"/>
              </a:rPr>
              <a:t> </a:t>
            </a:r>
            <a:r>
              <a:rPr b="0" dirty="0">
                <a:latin typeface="Gotham Book"/>
                <a:ea typeface="Gotham Book"/>
                <a:cs typeface="Gotham Book"/>
                <a:sym typeface="Gotham Book"/>
              </a:rPr>
              <a:t>Men in a manhood fog </a:t>
            </a:r>
            <a:r>
              <a:rPr b="0" u="sng" dirty="0">
                <a:latin typeface="Gotham Book"/>
                <a:ea typeface="Gotham Book"/>
                <a:cs typeface="Gotham Book"/>
                <a:sym typeface="Gotham Book"/>
              </a:rPr>
              <a:t>struggle</a:t>
            </a:r>
            <a:r>
              <a:rPr b="0" dirty="0">
                <a:latin typeface="Gotham Book"/>
                <a:ea typeface="Gotham Book"/>
                <a:cs typeface="Gotham Book"/>
                <a:sym typeface="Gotham Book"/>
              </a:rPr>
              <a:t>.</a:t>
            </a:r>
          </a:p>
          <a:p>
            <a:pPr marL="1270000" lvl="1" indent="-381000" algn="l">
              <a:lnSpc>
                <a:spcPct val="130000"/>
              </a:lnSpc>
              <a:spcBef>
                <a:spcPts val="400"/>
              </a:spcBef>
              <a:buClr>
                <a:srgbClr val="FFFFFF"/>
              </a:buClr>
              <a:buSzPct val="100000"/>
              <a:buChar char="•"/>
              <a:defRPr sz="4100">
                <a:solidFill>
                  <a:srgbClr val="FFFFFF"/>
                </a:solidFill>
              </a:defRPr>
            </a:pPr>
            <a:r>
              <a:rPr b="0" dirty="0">
                <a:latin typeface="Gotham Book"/>
                <a:ea typeface="Gotham Book"/>
                <a:cs typeface="Gotham Book"/>
                <a:sym typeface="Gotham Book"/>
              </a:rPr>
              <a:t>They settle for </a:t>
            </a:r>
            <a:r>
              <a:rPr b="0" u="sng" dirty="0">
                <a:latin typeface="Gotham Book"/>
                <a:ea typeface="Gotham Book"/>
                <a:cs typeface="Gotham Book"/>
                <a:sym typeface="Gotham Book"/>
              </a:rPr>
              <a:t>less</a:t>
            </a:r>
            <a:r>
              <a:rPr b="0" dirty="0">
                <a:latin typeface="Gotham Book"/>
                <a:ea typeface="Gotham Book"/>
                <a:cs typeface="Gotham Book"/>
                <a:sym typeface="Gotham Book"/>
              </a:rPr>
              <a:t> in life, but don’t know it’s less.</a:t>
            </a:r>
          </a:p>
          <a:p>
            <a:pPr marL="1270000" lvl="1" indent="-381000" algn="l">
              <a:lnSpc>
                <a:spcPct val="130000"/>
              </a:lnSpc>
              <a:spcBef>
                <a:spcPts val="400"/>
              </a:spcBef>
              <a:buClr>
                <a:srgbClr val="FFFFFF"/>
              </a:buClr>
              <a:buSzPct val="100000"/>
              <a:buChar char="•"/>
              <a:defRPr sz="4100">
                <a:solidFill>
                  <a:srgbClr val="FFFFFF"/>
                </a:solidFill>
              </a:defRPr>
            </a:pPr>
            <a:r>
              <a:rPr b="0" dirty="0">
                <a:latin typeface="Gotham Book"/>
                <a:ea typeface="Gotham Book"/>
                <a:cs typeface="Gotham Book"/>
                <a:sym typeface="Gotham Book"/>
              </a:rPr>
              <a:t>They create </a:t>
            </a:r>
            <a:r>
              <a:rPr b="0" u="sng" dirty="0">
                <a:latin typeface="Gotham Book"/>
                <a:ea typeface="Gotham Book"/>
                <a:cs typeface="Gotham Book"/>
                <a:sym typeface="Gotham Book"/>
              </a:rPr>
              <a:t>problems</a:t>
            </a:r>
            <a:r>
              <a:rPr b="0" dirty="0">
                <a:latin typeface="Gotham Book"/>
                <a:ea typeface="Gotham Book"/>
                <a:cs typeface="Gotham Book"/>
                <a:sym typeface="Gotham Book"/>
              </a:rPr>
              <a:t>… lots of them!</a:t>
            </a:r>
          </a:p>
          <a:p>
            <a:pPr marL="1270000" lvl="1" indent="-381000" algn="l">
              <a:lnSpc>
                <a:spcPct val="130000"/>
              </a:lnSpc>
              <a:spcBef>
                <a:spcPts val="400"/>
              </a:spcBef>
              <a:buClr>
                <a:srgbClr val="FFFFFF"/>
              </a:buClr>
              <a:buSzPct val="100000"/>
              <a:buChar char="•"/>
              <a:defRPr sz="4100">
                <a:solidFill>
                  <a:srgbClr val="FFFFFF"/>
                </a:solidFill>
              </a:defRPr>
            </a:pPr>
            <a:r>
              <a:rPr b="0" dirty="0">
                <a:latin typeface="Gotham Book"/>
                <a:ea typeface="Gotham Book"/>
                <a:cs typeface="Gotham Book"/>
                <a:sym typeface="Gotham Book"/>
              </a:rPr>
              <a:t>They </a:t>
            </a:r>
            <a:r>
              <a:rPr b="0" u="sng" dirty="0">
                <a:latin typeface="Gotham Bold"/>
                <a:ea typeface="Gotham Bold"/>
                <a:cs typeface="Gotham Bold"/>
                <a:sym typeface="Gotham Bold"/>
              </a:rPr>
              <a:t>guess</a:t>
            </a:r>
            <a:r>
              <a:rPr b="0" dirty="0">
                <a:latin typeface="Gotham Book"/>
                <a:ea typeface="Gotham Book"/>
                <a:cs typeface="Gotham Book"/>
                <a:sym typeface="Gotham Book"/>
              </a:rPr>
              <a:t> at their masculinity and hope it works.</a:t>
            </a:r>
          </a:p>
        </p:txBody>
      </p:sp>
      <p:sp>
        <p:nvSpPr>
          <p:cNvPr id="71" name="2"/>
          <p:cNvSpPr/>
          <p:nvPr/>
        </p:nvSpPr>
        <p:spPr>
          <a:xfrm>
            <a:off x="1236849" y="179257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The Four Challenges Men Face…"/>
          <p:cNvSpPr txBox="1"/>
          <p:nvPr/>
        </p:nvSpPr>
        <p:spPr>
          <a:xfrm>
            <a:off x="3649111" y="2113784"/>
            <a:ext cx="14525194" cy="21371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algn="l">
              <a:lnSpc>
                <a:spcPct val="80000"/>
              </a:lnSpc>
              <a:defRPr sz="7400">
                <a:solidFill>
                  <a:srgbClr val="FFFFFF"/>
                </a:solidFill>
              </a:defRPr>
            </a:pPr>
            <a:r>
              <a:t>The Four Challenges Men Face </a:t>
            </a:r>
          </a:p>
          <a:p>
            <a:pPr algn="l">
              <a:lnSpc>
                <a:spcPct val="80000"/>
              </a:lnSpc>
              <a:defRPr sz="7400">
                <a:solidFill>
                  <a:srgbClr val="FFFFFF"/>
                </a:solidFill>
              </a:defRPr>
            </a:pPr>
            <a:r>
              <a:t>Going Forward</a:t>
            </a:r>
          </a:p>
        </p:txBody>
      </p:sp>
      <p:sp>
        <p:nvSpPr>
          <p:cNvPr id="74" name="3"/>
          <p:cNvSpPr/>
          <p:nvPr/>
        </p:nvSpPr>
        <p:spPr>
          <a:xfrm>
            <a:off x="1236849" y="179257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The Four Challenges Men Face…"/>
          <p:cNvSpPr txBox="1"/>
          <p:nvPr/>
        </p:nvSpPr>
        <p:spPr>
          <a:xfrm>
            <a:off x="3649111" y="2113784"/>
            <a:ext cx="14525194" cy="21371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algn="l">
              <a:lnSpc>
                <a:spcPct val="80000"/>
              </a:lnSpc>
              <a:defRPr sz="7400">
                <a:solidFill>
                  <a:srgbClr val="FFFFFF"/>
                </a:solidFill>
              </a:defRPr>
            </a:pPr>
            <a:r>
              <a:t>The Four Challenges Men Face </a:t>
            </a:r>
          </a:p>
          <a:p>
            <a:pPr algn="l">
              <a:lnSpc>
                <a:spcPct val="80000"/>
              </a:lnSpc>
              <a:defRPr sz="7400">
                <a:solidFill>
                  <a:srgbClr val="FFFFFF"/>
                </a:solidFill>
              </a:defRPr>
            </a:pPr>
            <a:r>
              <a:t>Going Forward</a:t>
            </a:r>
          </a:p>
        </p:txBody>
      </p:sp>
      <p:sp>
        <p:nvSpPr>
          <p:cNvPr id="77" name="The loss of a common manhood vision."/>
          <p:cNvSpPr txBox="1"/>
          <p:nvPr/>
        </p:nvSpPr>
        <p:spPr>
          <a:xfrm>
            <a:off x="4874892" y="4466928"/>
            <a:ext cx="18478152" cy="9678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l">
              <a:lnSpc>
                <a:spcPct val="130000"/>
              </a:lnSpc>
              <a:buSzPct val="100000"/>
              <a:defRPr sz="4800">
                <a:solidFill>
                  <a:srgbClr val="FFFFFF"/>
                </a:solidFill>
              </a:defRPr>
            </a:pPr>
            <a:r>
              <a:rPr lang="en-US" b="0" dirty="0">
                <a:latin typeface="Gotham Book"/>
                <a:ea typeface="Gotham Book"/>
                <a:cs typeface="Gotham Book"/>
                <a:sym typeface="Gotham Book"/>
              </a:rPr>
              <a:t>A. </a:t>
            </a:r>
            <a:r>
              <a:rPr b="0" dirty="0">
                <a:latin typeface="Gotham Book"/>
                <a:ea typeface="Gotham Book"/>
                <a:cs typeface="Gotham Book"/>
                <a:sym typeface="Gotham Book"/>
              </a:rPr>
              <a:t>The loss of a common manhood </a:t>
            </a:r>
            <a:r>
              <a:rPr b="0" u="sng" dirty="0">
                <a:latin typeface="Gotham Bold"/>
                <a:ea typeface="Gotham Bold"/>
                <a:cs typeface="Gotham Bold"/>
                <a:sym typeface="Gotham Bold"/>
              </a:rPr>
              <a:t>vision</a:t>
            </a:r>
            <a:r>
              <a:rPr b="0" dirty="0">
                <a:latin typeface="Gotham Book"/>
                <a:ea typeface="Gotham Book"/>
                <a:cs typeface="Gotham Book"/>
                <a:sym typeface="Gotham Book"/>
              </a:rPr>
              <a:t>.</a:t>
            </a:r>
          </a:p>
        </p:txBody>
      </p:sp>
      <p:sp>
        <p:nvSpPr>
          <p:cNvPr id="78" name="3"/>
          <p:cNvSpPr/>
          <p:nvPr/>
        </p:nvSpPr>
        <p:spPr>
          <a:xfrm>
            <a:off x="1236849" y="179257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The Four Challenges Men Face…"/>
          <p:cNvSpPr txBox="1"/>
          <p:nvPr/>
        </p:nvSpPr>
        <p:spPr>
          <a:xfrm>
            <a:off x="3649111" y="2113784"/>
            <a:ext cx="14525194" cy="21371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algn="l">
              <a:lnSpc>
                <a:spcPct val="80000"/>
              </a:lnSpc>
              <a:defRPr sz="7400">
                <a:solidFill>
                  <a:srgbClr val="FFFFFF"/>
                </a:solidFill>
              </a:defRPr>
            </a:pPr>
            <a:r>
              <a:t>The Four Challenges Men Face </a:t>
            </a:r>
          </a:p>
          <a:p>
            <a:pPr algn="l">
              <a:lnSpc>
                <a:spcPct val="80000"/>
              </a:lnSpc>
              <a:defRPr sz="7400">
                <a:solidFill>
                  <a:srgbClr val="FFFFFF"/>
                </a:solidFill>
              </a:defRPr>
            </a:pPr>
            <a:r>
              <a:t>Going Forward</a:t>
            </a:r>
          </a:p>
        </p:txBody>
      </p:sp>
      <p:sp>
        <p:nvSpPr>
          <p:cNvPr id="81" name="The loss of a common manhood vision.…"/>
          <p:cNvSpPr txBox="1"/>
          <p:nvPr/>
        </p:nvSpPr>
        <p:spPr>
          <a:xfrm>
            <a:off x="4874892" y="4466928"/>
            <a:ext cx="18478152" cy="19307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l">
              <a:lnSpc>
                <a:spcPct val="130000"/>
              </a:lnSpc>
              <a:buSzPct val="100000"/>
              <a:defRPr sz="4800">
                <a:solidFill>
                  <a:srgbClr val="FFFFFF"/>
                </a:solidFill>
              </a:defRPr>
            </a:pPr>
            <a:r>
              <a:rPr lang="en-US" b="0" dirty="0">
                <a:latin typeface="Gotham Book"/>
                <a:ea typeface="Gotham Book"/>
                <a:cs typeface="Gotham Book"/>
                <a:sym typeface="Gotham Book"/>
              </a:rPr>
              <a:t>A. </a:t>
            </a:r>
            <a:r>
              <a:rPr b="0" dirty="0">
                <a:latin typeface="Gotham Book"/>
                <a:ea typeface="Gotham Book"/>
                <a:cs typeface="Gotham Book"/>
                <a:sym typeface="Gotham Book"/>
              </a:rPr>
              <a:t>The loss of a common manhood </a:t>
            </a:r>
            <a:r>
              <a:rPr b="0" u="sng" dirty="0">
                <a:latin typeface="Gotham Book"/>
                <a:ea typeface="Gotham Book"/>
                <a:cs typeface="Gotham Book"/>
                <a:sym typeface="Gotham Book"/>
              </a:rPr>
              <a:t>vision</a:t>
            </a:r>
            <a:r>
              <a:rPr b="0" dirty="0">
                <a:latin typeface="Gotham Book"/>
                <a:ea typeface="Gotham Book"/>
                <a:cs typeface="Gotham Book"/>
                <a:sym typeface="Gotham Book"/>
              </a:rPr>
              <a:t>.</a:t>
            </a:r>
          </a:p>
          <a:p>
            <a:pPr algn="l">
              <a:lnSpc>
                <a:spcPct val="130000"/>
              </a:lnSpc>
              <a:buSzPct val="100000"/>
              <a:defRPr sz="4800">
                <a:solidFill>
                  <a:srgbClr val="FFFFFF"/>
                </a:solidFill>
              </a:defRPr>
            </a:pPr>
            <a:r>
              <a:rPr lang="en-US" b="0" dirty="0">
                <a:latin typeface="Gotham Book"/>
                <a:ea typeface="Gotham Book"/>
                <a:cs typeface="Gotham Book"/>
                <a:sym typeface="Gotham Book"/>
              </a:rPr>
              <a:t>B. </a:t>
            </a:r>
            <a:r>
              <a:rPr b="0" dirty="0">
                <a:latin typeface="Gotham Book"/>
                <a:ea typeface="Gotham Book"/>
                <a:cs typeface="Gotham Book"/>
                <a:sym typeface="Gotham Book"/>
              </a:rPr>
              <a:t>The rise of a “</a:t>
            </a:r>
            <a:r>
              <a:rPr b="0" u="sng" dirty="0">
                <a:latin typeface="Gotham Bold"/>
                <a:ea typeface="Gotham Bold"/>
                <a:cs typeface="Gotham Bold"/>
                <a:sym typeface="Gotham Bold"/>
              </a:rPr>
              <a:t>weightless</a:t>
            </a:r>
            <a:r>
              <a:rPr b="0" dirty="0">
                <a:latin typeface="Gotham Book"/>
                <a:ea typeface="Gotham Book"/>
                <a:cs typeface="Gotham Book"/>
                <a:sym typeface="Gotham Book"/>
              </a:rPr>
              <a:t>” manhood.</a:t>
            </a:r>
          </a:p>
        </p:txBody>
      </p:sp>
      <p:sp>
        <p:nvSpPr>
          <p:cNvPr id="82" name="3"/>
          <p:cNvSpPr/>
          <p:nvPr/>
        </p:nvSpPr>
        <p:spPr>
          <a:xfrm>
            <a:off x="1236849" y="179257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he Four Challenges Men Face…"/>
          <p:cNvSpPr txBox="1"/>
          <p:nvPr/>
        </p:nvSpPr>
        <p:spPr>
          <a:xfrm>
            <a:off x="3649111" y="2113784"/>
            <a:ext cx="14525194" cy="21371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algn="l">
              <a:lnSpc>
                <a:spcPct val="80000"/>
              </a:lnSpc>
              <a:defRPr sz="7400">
                <a:solidFill>
                  <a:srgbClr val="FFFFFF"/>
                </a:solidFill>
              </a:defRPr>
            </a:pPr>
            <a:r>
              <a:t>The Four Challenges Men Face </a:t>
            </a:r>
          </a:p>
          <a:p>
            <a:pPr algn="l">
              <a:lnSpc>
                <a:spcPct val="80000"/>
              </a:lnSpc>
              <a:defRPr sz="7400">
                <a:solidFill>
                  <a:srgbClr val="FFFFFF"/>
                </a:solidFill>
              </a:defRPr>
            </a:pPr>
            <a:r>
              <a:t>Going Forward</a:t>
            </a:r>
          </a:p>
        </p:txBody>
      </p:sp>
      <p:sp>
        <p:nvSpPr>
          <p:cNvPr id="85" name="The loss of a common manhood vision.…"/>
          <p:cNvSpPr txBox="1"/>
          <p:nvPr/>
        </p:nvSpPr>
        <p:spPr>
          <a:xfrm>
            <a:off x="4874892" y="4466928"/>
            <a:ext cx="18478152" cy="28157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l">
              <a:lnSpc>
                <a:spcPct val="130000"/>
              </a:lnSpc>
              <a:buSzPct val="100000"/>
              <a:defRPr sz="4800">
                <a:solidFill>
                  <a:srgbClr val="FFFFFF"/>
                </a:solidFill>
              </a:defRPr>
            </a:pPr>
            <a:r>
              <a:rPr lang="en-US" b="0" dirty="0">
                <a:latin typeface="Gotham Book"/>
                <a:ea typeface="Gotham Book"/>
                <a:cs typeface="Gotham Book"/>
                <a:sym typeface="Gotham Book"/>
              </a:rPr>
              <a:t>A. </a:t>
            </a:r>
            <a:r>
              <a:rPr b="0" dirty="0">
                <a:latin typeface="Gotham Book"/>
                <a:ea typeface="Gotham Book"/>
                <a:cs typeface="Gotham Book"/>
                <a:sym typeface="Gotham Book"/>
              </a:rPr>
              <a:t>The loss of a common manhood </a:t>
            </a:r>
            <a:r>
              <a:rPr b="0" u="sng" dirty="0">
                <a:latin typeface="Gotham Book"/>
                <a:ea typeface="Gotham Book"/>
                <a:cs typeface="Gotham Book"/>
                <a:sym typeface="Gotham Book"/>
              </a:rPr>
              <a:t>vision</a:t>
            </a:r>
            <a:r>
              <a:rPr b="0" dirty="0">
                <a:latin typeface="Gotham Book"/>
                <a:ea typeface="Gotham Book"/>
                <a:cs typeface="Gotham Book"/>
                <a:sym typeface="Gotham Book"/>
              </a:rPr>
              <a:t>.</a:t>
            </a:r>
          </a:p>
          <a:p>
            <a:pPr algn="l">
              <a:lnSpc>
                <a:spcPct val="130000"/>
              </a:lnSpc>
              <a:buSzPct val="100000"/>
              <a:defRPr sz="4800">
                <a:solidFill>
                  <a:srgbClr val="FFFFFF"/>
                </a:solidFill>
              </a:defRPr>
            </a:pPr>
            <a:r>
              <a:rPr lang="en-US" b="0" dirty="0">
                <a:latin typeface="Gotham Book"/>
                <a:ea typeface="Gotham Book"/>
                <a:cs typeface="Gotham Book"/>
                <a:sym typeface="Gotham Book"/>
              </a:rPr>
              <a:t>B. </a:t>
            </a:r>
            <a:r>
              <a:rPr b="0" dirty="0">
                <a:latin typeface="Gotham Book"/>
                <a:ea typeface="Gotham Book"/>
                <a:cs typeface="Gotham Book"/>
                <a:sym typeface="Gotham Book"/>
              </a:rPr>
              <a:t>The rise of a “</a:t>
            </a:r>
            <a:r>
              <a:rPr b="0" u="sng" dirty="0">
                <a:latin typeface="Gotham Book"/>
                <a:ea typeface="Gotham Book"/>
                <a:cs typeface="Gotham Book"/>
                <a:sym typeface="Gotham Book"/>
              </a:rPr>
              <a:t>weightless</a:t>
            </a:r>
            <a:r>
              <a:rPr b="0" dirty="0">
                <a:latin typeface="Gotham Book"/>
                <a:ea typeface="Gotham Book"/>
                <a:cs typeface="Gotham Book"/>
                <a:sym typeface="Gotham Book"/>
              </a:rPr>
              <a:t>” manhood.</a:t>
            </a:r>
          </a:p>
          <a:p>
            <a:pPr marL="1270000" lvl="1" indent="-381000" algn="l">
              <a:lnSpc>
                <a:spcPct val="130000"/>
              </a:lnSpc>
              <a:spcBef>
                <a:spcPts val="400"/>
              </a:spcBef>
              <a:buSzPct val="100000"/>
              <a:buChar char="•"/>
              <a:defRPr sz="4100">
                <a:solidFill>
                  <a:srgbClr val="FFFFFF"/>
                </a:solidFill>
              </a:defRPr>
            </a:pPr>
            <a:r>
              <a:rPr b="0" dirty="0">
                <a:latin typeface="Gotham Book"/>
                <a:ea typeface="Gotham Book"/>
                <a:cs typeface="Gotham Book"/>
                <a:sym typeface="Gotham Book"/>
              </a:rPr>
              <a:t>It is created by the emotionally and/or physically </a:t>
            </a:r>
            <a:r>
              <a:rPr b="0" u="sng" dirty="0">
                <a:latin typeface="Gotham Bold"/>
                <a:ea typeface="Gotham Bold"/>
                <a:cs typeface="Gotham Bold"/>
                <a:sym typeface="Gotham Bold"/>
              </a:rPr>
              <a:t>absent</a:t>
            </a:r>
            <a:r>
              <a:rPr b="0" dirty="0">
                <a:latin typeface="Gotham Book"/>
                <a:ea typeface="Gotham Book"/>
                <a:cs typeface="Gotham Book"/>
                <a:sym typeface="Gotham Book"/>
              </a:rPr>
              <a:t> dad.</a:t>
            </a:r>
          </a:p>
        </p:txBody>
      </p:sp>
      <p:sp>
        <p:nvSpPr>
          <p:cNvPr id="86" name="3"/>
          <p:cNvSpPr/>
          <p:nvPr/>
        </p:nvSpPr>
        <p:spPr>
          <a:xfrm>
            <a:off x="1236849" y="179257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he Four Challenges Men Face…"/>
          <p:cNvSpPr txBox="1"/>
          <p:nvPr/>
        </p:nvSpPr>
        <p:spPr>
          <a:xfrm>
            <a:off x="3649111" y="2113784"/>
            <a:ext cx="14525194" cy="21371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algn="l">
              <a:lnSpc>
                <a:spcPct val="80000"/>
              </a:lnSpc>
              <a:defRPr sz="7400">
                <a:solidFill>
                  <a:srgbClr val="FFFFFF"/>
                </a:solidFill>
              </a:defRPr>
            </a:pPr>
            <a:r>
              <a:t>The Four Challenges Men Face </a:t>
            </a:r>
          </a:p>
          <a:p>
            <a:pPr algn="l">
              <a:lnSpc>
                <a:spcPct val="80000"/>
              </a:lnSpc>
              <a:defRPr sz="7400">
                <a:solidFill>
                  <a:srgbClr val="FFFFFF"/>
                </a:solidFill>
              </a:defRPr>
            </a:pPr>
            <a:r>
              <a:t>Going Forward</a:t>
            </a:r>
          </a:p>
        </p:txBody>
      </p:sp>
      <p:sp>
        <p:nvSpPr>
          <p:cNvPr id="89" name="The loss of a common manhood vision.…"/>
          <p:cNvSpPr txBox="1"/>
          <p:nvPr/>
        </p:nvSpPr>
        <p:spPr>
          <a:xfrm>
            <a:off x="4874892" y="4466928"/>
            <a:ext cx="18478152" cy="37625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l">
              <a:lnSpc>
                <a:spcPct val="130000"/>
              </a:lnSpc>
              <a:buSzPct val="100000"/>
              <a:defRPr sz="4800">
                <a:solidFill>
                  <a:srgbClr val="FFFFFF"/>
                </a:solidFill>
              </a:defRPr>
            </a:pPr>
            <a:r>
              <a:rPr lang="en-US" b="0" dirty="0">
                <a:latin typeface="Gotham Book"/>
                <a:ea typeface="Gotham Book"/>
                <a:cs typeface="Gotham Book"/>
                <a:sym typeface="Gotham Book"/>
              </a:rPr>
              <a:t>A. </a:t>
            </a:r>
            <a:r>
              <a:rPr b="0" dirty="0">
                <a:latin typeface="Gotham Book"/>
                <a:ea typeface="Gotham Book"/>
                <a:cs typeface="Gotham Book"/>
                <a:sym typeface="Gotham Book"/>
              </a:rPr>
              <a:t>The loss of a common manhood </a:t>
            </a:r>
            <a:r>
              <a:rPr b="0" u="sng" dirty="0">
                <a:latin typeface="Gotham Book"/>
                <a:ea typeface="Gotham Book"/>
                <a:cs typeface="Gotham Book"/>
                <a:sym typeface="Gotham Book"/>
              </a:rPr>
              <a:t>vision</a:t>
            </a:r>
            <a:r>
              <a:rPr b="0" dirty="0">
                <a:latin typeface="Gotham Book"/>
                <a:ea typeface="Gotham Book"/>
                <a:cs typeface="Gotham Book"/>
                <a:sym typeface="Gotham Book"/>
              </a:rPr>
              <a:t>.</a:t>
            </a:r>
          </a:p>
          <a:p>
            <a:pPr algn="l">
              <a:lnSpc>
                <a:spcPct val="130000"/>
              </a:lnSpc>
              <a:buSzPct val="100000"/>
              <a:defRPr sz="4800">
                <a:solidFill>
                  <a:srgbClr val="FFFFFF"/>
                </a:solidFill>
              </a:defRPr>
            </a:pPr>
            <a:r>
              <a:rPr lang="en-US" b="0" dirty="0">
                <a:latin typeface="Gotham Book"/>
                <a:ea typeface="Gotham Book"/>
                <a:cs typeface="Gotham Book"/>
                <a:sym typeface="Gotham Book"/>
              </a:rPr>
              <a:t>B. </a:t>
            </a:r>
            <a:r>
              <a:rPr b="0" dirty="0">
                <a:latin typeface="Gotham Book"/>
                <a:ea typeface="Gotham Book"/>
                <a:cs typeface="Gotham Book"/>
                <a:sym typeface="Gotham Book"/>
              </a:rPr>
              <a:t>The rise of a “</a:t>
            </a:r>
            <a:r>
              <a:rPr b="0" u="sng" dirty="0">
                <a:latin typeface="Gotham Book"/>
                <a:ea typeface="Gotham Book"/>
                <a:cs typeface="Gotham Book"/>
                <a:sym typeface="Gotham Book"/>
              </a:rPr>
              <a:t>weightless</a:t>
            </a:r>
            <a:r>
              <a:rPr b="0" dirty="0">
                <a:latin typeface="Gotham Book"/>
                <a:ea typeface="Gotham Book"/>
                <a:cs typeface="Gotham Book"/>
                <a:sym typeface="Gotham Book"/>
              </a:rPr>
              <a:t>” manhood.</a:t>
            </a:r>
          </a:p>
          <a:p>
            <a:pPr marL="1270000" lvl="1" indent="-381000" algn="l">
              <a:lnSpc>
                <a:spcPct val="130000"/>
              </a:lnSpc>
              <a:spcBef>
                <a:spcPts val="400"/>
              </a:spcBef>
              <a:buSzPct val="100000"/>
              <a:buChar char="•"/>
              <a:defRPr sz="4100">
                <a:solidFill>
                  <a:srgbClr val="FFFFFF"/>
                </a:solidFill>
              </a:defRPr>
            </a:pPr>
            <a:r>
              <a:rPr b="0" dirty="0">
                <a:latin typeface="Gotham Book"/>
                <a:ea typeface="Gotham Book"/>
                <a:cs typeface="Gotham Book"/>
                <a:sym typeface="Gotham Book"/>
              </a:rPr>
              <a:t>It is created by the emotionally and/or physically </a:t>
            </a:r>
            <a:r>
              <a:rPr b="0" u="sng" dirty="0">
                <a:latin typeface="Gotham Book"/>
                <a:ea typeface="Gotham Book"/>
                <a:cs typeface="Gotham Book"/>
                <a:sym typeface="Gotham Book"/>
              </a:rPr>
              <a:t>absent</a:t>
            </a:r>
            <a:r>
              <a:rPr b="0" dirty="0">
                <a:latin typeface="Gotham Book"/>
                <a:ea typeface="Gotham Book"/>
                <a:cs typeface="Gotham Book"/>
                <a:sym typeface="Gotham Book"/>
              </a:rPr>
              <a:t> dad.</a:t>
            </a:r>
            <a:endParaRPr lang="en-US" b="0" dirty="0">
              <a:latin typeface="Gotham Book"/>
              <a:ea typeface="Gotham Book"/>
              <a:cs typeface="Gotham Book"/>
              <a:sym typeface="Gotham Book"/>
            </a:endParaRPr>
          </a:p>
          <a:p>
            <a:pPr algn="l">
              <a:lnSpc>
                <a:spcPct val="130000"/>
              </a:lnSpc>
              <a:buSzPct val="100000"/>
              <a:defRPr sz="4800">
                <a:solidFill>
                  <a:srgbClr val="FFFFFF"/>
                </a:solidFill>
              </a:defRPr>
            </a:pPr>
            <a:r>
              <a:rPr lang="en-US" b="0" dirty="0">
                <a:latin typeface="Gotham Book"/>
                <a:ea typeface="Gotham Book"/>
                <a:cs typeface="Gotham Book"/>
                <a:sym typeface="Gotham Book"/>
              </a:rPr>
              <a:t>C. A radically changed, rapidly changing </a:t>
            </a:r>
            <a:r>
              <a:rPr lang="en-US" b="0" u="sng" dirty="0">
                <a:latin typeface="Gotham Bold"/>
                <a:ea typeface="Gotham Bold"/>
                <a:cs typeface="Gotham Bold"/>
                <a:sym typeface="Gotham Bold"/>
              </a:rPr>
              <a:t>social</a:t>
            </a:r>
            <a:r>
              <a:rPr lang="en-US" b="0" dirty="0">
                <a:latin typeface="Gotham Book"/>
                <a:ea typeface="Gotham Book"/>
                <a:cs typeface="Gotham Book"/>
                <a:sym typeface="Gotham Book"/>
              </a:rPr>
              <a:t> landscape.</a:t>
            </a:r>
          </a:p>
        </p:txBody>
      </p:sp>
      <p:sp>
        <p:nvSpPr>
          <p:cNvPr id="90" name="3"/>
          <p:cNvSpPr/>
          <p:nvPr/>
        </p:nvSpPr>
        <p:spPr>
          <a:xfrm>
            <a:off x="1236849" y="179257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he Four Challenges Men Face…"/>
          <p:cNvSpPr txBox="1"/>
          <p:nvPr/>
        </p:nvSpPr>
        <p:spPr>
          <a:xfrm>
            <a:off x="3649111" y="2113784"/>
            <a:ext cx="14525194" cy="21371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algn="l">
              <a:lnSpc>
                <a:spcPct val="80000"/>
              </a:lnSpc>
              <a:defRPr sz="7400">
                <a:solidFill>
                  <a:srgbClr val="FFFFFF"/>
                </a:solidFill>
              </a:defRPr>
            </a:pPr>
            <a:r>
              <a:t>The Four Challenges Men Face </a:t>
            </a:r>
          </a:p>
          <a:p>
            <a:pPr algn="l">
              <a:lnSpc>
                <a:spcPct val="80000"/>
              </a:lnSpc>
              <a:defRPr sz="7400">
                <a:solidFill>
                  <a:srgbClr val="FFFFFF"/>
                </a:solidFill>
              </a:defRPr>
            </a:pPr>
            <a:r>
              <a:t>Going Forward</a:t>
            </a:r>
          </a:p>
        </p:txBody>
      </p:sp>
      <p:sp>
        <p:nvSpPr>
          <p:cNvPr id="93" name="The loss of a common manhood vision.…"/>
          <p:cNvSpPr txBox="1"/>
          <p:nvPr/>
        </p:nvSpPr>
        <p:spPr>
          <a:xfrm>
            <a:off x="4874892" y="4466928"/>
            <a:ext cx="18478152" cy="54888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l">
              <a:lnSpc>
                <a:spcPct val="130000"/>
              </a:lnSpc>
              <a:buSzPct val="100000"/>
              <a:defRPr sz="4800">
                <a:solidFill>
                  <a:srgbClr val="FFFFFF"/>
                </a:solidFill>
              </a:defRPr>
            </a:pPr>
            <a:r>
              <a:rPr lang="en-US" b="0" dirty="0">
                <a:latin typeface="Gotham Book"/>
                <a:ea typeface="Gotham Book"/>
                <a:cs typeface="Gotham Book"/>
                <a:sym typeface="Gotham Book"/>
              </a:rPr>
              <a:t>A. </a:t>
            </a:r>
            <a:r>
              <a:rPr b="0" dirty="0">
                <a:latin typeface="Gotham Book"/>
                <a:ea typeface="Gotham Book"/>
                <a:cs typeface="Gotham Book"/>
                <a:sym typeface="Gotham Book"/>
              </a:rPr>
              <a:t>The loss of a common manhood </a:t>
            </a:r>
            <a:r>
              <a:rPr b="0" u="sng" dirty="0">
                <a:latin typeface="Gotham Book"/>
                <a:ea typeface="Gotham Book"/>
                <a:cs typeface="Gotham Book"/>
                <a:sym typeface="Gotham Book"/>
              </a:rPr>
              <a:t>vision</a:t>
            </a:r>
            <a:r>
              <a:rPr b="0" dirty="0">
                <a:latin typeface="Gotham Book"/>
                <a:ea typeface="Gotham Book"/>
                <a:cs typeface="Gotham Book"/>
                <a:sym typeface="Gotham Book"/>
              </a:rPr>
              <a:t>.</a:t>
            </a:r>
          </a:p>
          <a:p>
            <a:pPr algn="l">
              <a:lnSpc>
                <a:spcPct val="130000"/>
              </a:lnSpc>
              <a:buSzPct val="100000"/>
              <a:defRPr sz="4800">
                <a:solidFill>
                  <a:srgbClr val="FFFFFF"/>
                </a:solidFill>
              </a:defRPr>
            </a:pPr>
            <a:r>
              <a:rPr lang="en-US" b="0" dirty="0">
                <a:latin typeface="Gotham Book"/>
                <a:ea typeface="Gotham Book"/>
                <a:cs typeface="Gotham Book"/>
                <a:sym typeface="Gotham Book"/>
              </a:rPr>
              <a:t>B. </a:t>
            </a:r>
            <a:r>
              <a:rPr b="0" dirty="0">
                <a:latin typeface="Gotham Book"/>
                <a:ea typeface="Gotham Book"/>
                <a:cs typeface="Gotham Book"/>
                <a:sym typeface="Gotham Book"/>
              </a:rPr>
              <a:t>The rise of a “</a:t>
            </a:r>
            <a:r>
              <a:rPr b="0" u="sng" dirty="0">
                <a:latin typeface="Gotham Book"/>
                <a:ea typeface="Gotham Book"/>
                <a:cs typeface="Gotham Book"/>
                <a:sym typeface="Gotham Book"/>
              </a:rPr>
              <a:t>weightless</a:t>
            </a:r>
            <a:r>
              <a:rPr b="0" dirty="0">
                <a:latin typeface="Gotham Book"/>
                <a:ea typeface="Gotham Book"/>
                <a:cs typeface="Gotham Book"/>
                <a:sym typeface="Gotham Book"/>
              </a:rPr>
              <a:t>” manhood.</a:t>
            </a:r>
          </a:p>
          <a:p>
            <a:pPr marL="1270000" lvl="1" indent="-381000" algn="l">
              <a:lnSpc>
                <a:spcPct val="130000"/>
              </a:lnSpc>
              <a:spcBef>
                <a:spcPts val="400"/>
              </a:spcBef>
              <a:buSzPct val="100000"/>
              <a:buChar char="•"/>
              <a:defRPr sz="4100">
                <a:solidFill>
                  <a:srgbClr val="FFFFFF"/>
                </a:solidFill>
              </a:defRPr>
            </a:pPr>
            <a:r>
              <a:rPr b="0" dirty="0">
                <a:latin typeface="Gotham Book"/>
                <a:ea typeface="Gotham Book"/>
                <a:cs typeface="Gotham Book"/>
                <a:sym typeface="Gotham Book"/>
              </a:rPr>
              <a:t>It is created by the emotionally and/or physically </a:t>
            </a:r>
            <a:r>
              <a:rPr b="0" u="sng" dirty="0">
                <a:latin typeface="Gotham Book"/>
                <a:ea typeface="Gotham Book"/>
                <a:cs typeface="Gotham Book"/>
                <a:sym typeface="Gotham Book"/>
              </a:rPr>
              <a:t>absent</a:t>
            </a:r>
            <a:r>
              <a:rPr b="0" dirty="0">
                <a:latin typeface="Gotham Book"/>
                <a:ea typeface="Gotham Book"/>
                <a:cs typeface="Gotham Book"/>
                <a:sym typeface="Gotham Book"/>
              </a:rPr>
              <a:t> dad.</a:t>
            </a:r>
          </a:p>
          <a:p>
            <a:pPr algn="l">
              <a:lnSpc>
                <a:spcPct val="130000"/>
              </a:lnSpc>
              <a:buSzPct val="100000"/>
              <a:defRPr sz="4800">
                <a:solidFill>
                  <a:srgbClr val="FFFFFF"/>
                </a:solidFill>
              </a:defRPr>
            </a:pPr>
            <a:r>
              <a:rPr lang="en-US" b="0" dirty="0">
                <a:latin typeface="Gotham Book"/>
                <a:ea typeface="Gotham Book"/>
                <a:cs typeface="Gotham Book"/>
                <a:sym typeface="Gotham Book"/>
              </a:rPr>
              <a:t>C. A</a:t>
            </a:r>
            <a:r>
              <a:rPr b="0" dirty="0">
                <a:latin typeface="Gotham Book"/>
                <a:ea typeface="Gotham Book"/>
                <a:cs typeface="Gotham Book"/>
                <a:sym typeface="Gotham Book"/>
              </a:rPr>
              <a:t> radically changed, rapidly changing </a:t>
            </a:r>
            <a:r>
              <a:rPr b="0" u="sng" dirty="0">
                <a:latin typeface="Gotham Book"/>
                <a:ea typeface="Gotham Book"/>
                <a:cs typeface="Gotham Book"/>
                <a:sym typeface="Gotham Book"/>
              </a:rPr>
              <a:t>social</a:t>
            </a:r>
            <a:r>
              <a:rPr b="0" dirty="0">
                <a:latin typeface="Gotham Book"/>
                <a:ea typeface="Gotham Book"/>
                <a:cs typeface="Gotham Book"/>
                <a:sym typeface="Gotham Book"/>
              </a:rPr>
              <a:t> landscape.</a:t>
            </a:r>
          </a:p>
          <a:p>
            <a:pPr marL="1270000" lvl="1" indent="-381000" algn="l">
              <a:lnSpc>
                <a:spcPct val="130000"/>
              </a:lnSpc>
              <a:spcBef>
                <a:spcPts val="400"/>
              </a:spcBef>
              <a:buClr>
                <a:srgbClr val="FFFFFF"/>
              </a:buClr>
              <a:buSzPct val="100000"/>
              <a:buChar char="•"/>
              <a:defRPr sz="4100">
                <a:solidFill>
                  <a:srgbClr val="FFFFFF"/>
                </a:solidFill>
              </a:defRPr>
            </a:pPr>
            <a:r>
              <a:rPr b="0" dirty="0">
                <a:latin typeface="Gotham Book"/>
                <a:ea typeface="Gotham Book"/>
                <a:cs typeface="Gotham Book"/>
                <a:sym typeface="Gotham Book"/>
              </a:rPr>
              <a:t>Clearly women are </a:t>
            </a:r>
            <a:r>
              <a:rPr b="0" u="sng" dirty="0">
                <a:latin typeface="Gotham Bold"/>
                <a:ea typeface="Gotham Bold"/>
                <a:cs typeface="Gotham Bold"/>
                <a:sym typeface="Gotham Bold"/>
              </a:rPr>
              <a:t>excelling</a:t>
            </a:r>
            <a:r>
              <a:rPr b="0" dirty="0">
                <a:latin typeface="Gotham Book"/>
                <a:ea typeface="Gotham Book"/>
                <a:cs typeface="Gotham Book"/>
                <a:sym typeface="Gotham Book"/>
              </a:rPr>
              <a:t> in today’s modern world while men have </a:t>
            </a:r>
            <a:r>
              <a:rPr b="0" u="sng" dirty="0">
                <a:latin typeface="Gotham Bold"/>
                <a:ea typeface="Gotham Bold"/>
                <a:cs typeface="Gotham Bold"/>
                <a:sym typeface="Gotham Bold"/>
              </a:rPr>
              <a:t>stalled</a:t>
            </a:r>
            <a:r>
              <a:rPr b="0" dirty="0">
                <a:latin typeface="Gotham Book"/>
                <a:ea typeface="Gotham Book"/>
                <a:cs typeface="Gotham Book"/>
                <a:sym typeface="Gotham Book"/>
              </a:rPr>
              <a:t>.</a:t>
            </a:r>
          </a:p>
        </p:txBody>
      </p:sp>
      <p:sp>
        <p:nvSpPr>
          <p:cNvPr id="94" name="3"/>
          <p:cNvSpPr/>
          <p:nvPr/>
        </p:nvSpPr>
        <p:spPr>
          <a:xfrm>
            <a:off x="1236849" y="179257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ESSION 1"/>
          <p:cNvSpPr txBox="1">
            <a:spLocks noGrp="1"/>
          </p:cNvSpPr>
          <p:nvPr>
            <p:ph type="title"/>
          </p:nvPr>
        </p:nvSpPr>
        <p:spPr>
          <a:xfrm>
            <a:off x="1778000" y="3137374"/>
            <a:ext cx="20828000" cy="4648201"/>
          </a:xfrm>
          <a:prstGeom prst="rect">
            <a:avLst/>
          </a:prstGeom>
        </p:spPr>
        <p:txBody>
          <a:bodyPr/>
          <a:lstStyle/>
          <a:p>
            <a:r>
              <a:t>SESSION 1</a:t>
            </a:r>
          </a:p>
        </p:txBody>
      </p:sp>
      <p:sp>
        <p:nvSpPr>
          <p:cNvPr id="29" name="Manhood Today"/>
          <p:cNvSpPr txBox="1">
            <a:spLocks noGrp="1"/>
          </p:cNvSpPr>
          <p:nvPr>
            <p:ph type="body" sz="quarter" idx="1"/>
          </p:nvPr>
        </p:nvSpPr>
        <p:spPr>
          <a:xfrm>
            <a:off x="2398407" y="7819904"/>
            <a:ext cx="19587186" cy="1322342"/>
          </a:xfrm>
          <a:prstGeom prst="rect">
            <a:avLst/>
          </a:prstGeom>
        </p:spPr>
        <p:txBody>
          <a:bodyPr/>
          <a:lstStyle/>
          <a:p>
            <a:r>
              <a:t>Manhood Today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he lies men believe about themselves."/>
          <p:cNvSpPr txBox="1"/>
          <p:nvPr/>
        </p:nvSpPr>
        <p:spPr>
          <a:xfrm>
            <a:off x="4874662" y="4588199"/>
            <a:ext cx="18478152" cy="9705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l">
              <a:lnSpc>
                <a:spcPct val="130000"/>
              </a:lnSpc>
              <a:buSzPct val="100000"/>
              <a:defRPr sz="4800">
                <a:solidFill>
                  <a:srgbClr val="FFFFFF"/>
                </a:solidFill>
              </a:defRPr>
            </a:pPr>
            <a:r>
              <a:rPr lang="en-US" b="0" dirty="0">
                <a:latin typeface="Gotham Book"/>
                <a:ea typeface="Gotham Book"/>
                <a:cs typeface="Gotham Book"/>
                <a:sym typeface="Gotham Book"/>
              </a:rPr>
              <a:t>D. </a:t>
            </a:r>
            <a:r>
              <a:rPr b="0" dirty="0">
                <a:latin typeface="Gotham Book"/>
                <a:ea typeface="Gotham Book"/>
                <a:cs typeface="Gotham Book"/>
                <a:sym typeface="Gotham Book"/>
              </a:rPr>
              <a:t>The </a:t>
            </a:r>
            <a:r>
              <a:rPr b="0" u="sng" dirty="0">
                <a:latin typeface="Gotham Bold"/>
                <a:ea typeface="Gotham Bold"/>
                <a:cs typeface="Gotham Bold"/>
                <a:sym typeface="Gotham Bold"/>
              </a:rPr>
              <a:t>lies</a:t>
            </a:r>
            <a:r>
              <a:rPr b="0" dirty="0">
                <a:latin typeface="Gotham Book"/>
                <a:ea typeface="Gotham Book"/>
                <a:cs typeface="Gotham Book"/>
                <a:sym typeface="Gotham Book"/>
              </a:rPr>
              <a:t> men believe about themselves.</a:t>
            </a:r>
          </a:p>
        </p:txBody>
      </p:sp>
      <p:sp>
        <p:nvSpPr>
          <p:cNvPr id="97" name="The Four Challenges Men Face…"/>
          <p:cNvSpPr txBox="1"/>
          <p:nvPr/>
        </p:nvSpPr>
        <p:spPr>
          <a:xfrm>
            <a:off x="3649111" y="2113784"/>
            <a:ext cx="14525194" cy="21371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algn="l">
              <a:lnSpc>
                <a:spcPct val="80000"/>
              </a:lnSpc>
              <a:defRPr sz="7400">
                <a:solidFill>
                  <a:srgbClr val="FFFFFF"/>
                </a:solidFill>
              </a:defRPr>
            </a:pPr>
            <a:r>
              <a:t>The Four Challenges Men Face </a:t>
            </a:r>
          </a:p>
          <a:p>
            <a:pPr algn="l">
              <a:lnSpc>
                <a:spcPct val="80000"/>
              </a:lnSpc>
              <a:defRPr sz="7400">
                <a:solidFill>
                  <a:srgbClr val="FFFFFF"/>
                </a:solidFill>
              </a:defRPr>
            </a:pPr>
            <a:r>
              <a:t>Going Forward </a:t>
            </a:r>
            <a:r>
              <a:rPr sz="2900" b="0" i="1"/>
              <a:t>Continued…</a:t>
            </a:r>
          </a:p>
        </p:txBody>
      </p:sp>
      <p:sp>
        <p:nvSpPr>
          <p:cNvPr id="98" name="3"/>
          <p:cNvSpPr/>
          <p:nvPr/>
        </p:nvSpPr>
        <p:spPr>
          <a:xfrm>
            <a:off x="1236849" y="179257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he lies men believe about themselves.…"/>
          <p:cNvSpPr txBox="1"/>
          <p:nvPr/>
        </p:nvSpPr>
        <p:spPr>
          <a:xfrm>
            <a:off x="4874662" y="4588199"/>
            <a:ext cx="18478152" cy="18555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l">
              <a:lnSpc>
                <a:spcPct val="130000"/>
              </a:lnSpc>
              <a:buSzPct val="100000"/>
              <a:defRPr sz="4800">
                <a:solidFill>
                  <a:srgbClr val="FFFFFF"/>
                </a:solidFill>
              </a:defRPr>
            </a:pPr>
            <a:r>
              <a:rPr lang="en-US" dirty="0">
                <a:latin typeface="Gotham Book"/>
                <a:ea typeface="Gotham Book"/>
                <a:cs typeface="Gotham Book"/>
                <a:sym typeface="Gotham Book"/>
              </a:rPr>
              <a:t>D. </a:t>
            </a:r>
            <a:r>
              <a:rPr b="0" dirty="0">
                <a:latin typeface="Gotham Book"/>
                <a:ea typeface="Gotham Book"/>
                <a:cs typeface="Gotham Book"/>
                <a:sym typeface="Gotham Book"/>
              </a:rPr>
              <a:t>The </a:t>
            </a:r>
            <a:r>
              <a:rPr b="0" u="sng" dirty="0">
                <a:latin typeface="Gotham Book"/>
                <a:ea typeface="Gotham Book"/>
                <a:cs typeface="Gotham Book"/>
                <a:sym typeface="Gotham Book"/>
              </a:rPr>
              <a:t>lies</a:t>
            </a:r>
            <a:r>
              <a:rPr b="0" dirty="0">
                <a:latin typeface="Gotham Book"/>
                <a:ea typeface="Gotham Book"/>
                <a:cs typeface="Gotham Book"/>
                <a:sym typeface="Gotham Book"/>
              </a:rPr>
              <a:t> men believe about themselves.</a:t>
            </a:r>
          </a:p>
          <a:p>
            <a:pPr marL="1270000" lvl="1" indent="-381000" algn="l">
              <a:lnSpc>
                <a:spcPct val="130000"/>
              </a:lnSpc>
              <a:spcBef>
                <a:spcPts val="400"/>
              </a:spcBef>
              <a:buSzPct val="100000"/>
              <a:buChar char="•"/>
              <a:defRPr sz="4100">
                <a:solidFill>
                  <a:srgbClr val="FFFFFF"/>
                </a:solidFill>
              </a:defRPr>
            </a:pPr>
            <a:r>
              <a:rPr b="0" dirty="0">
                <a:latin typeface="Gotham Book"/>
                <a:ea typeface="Gotham Book"/>
                <a:cs typeface="Gotham Book"/>
                <a:sym typeface="Gotham Book"/>
              </a:rPr>
              <a:t>I should know what to do.</a:t>
            </a:r>
          </a:p>
        </p:txBody>
      </p:sp>
      <p:sp>
        <p:nvSpPr>
          <p:cNvPr id="101" name="The Four Challenges Men Face…"/>
          <p:cNvSpPr txBox="1"/>
          <p:nvPr/>
        </p:nvSpPr>
        <p:spPr>
          <a:xfrm>
            <a:off x="3649111" y="2113784"/>
            <a:ext cx="14525194" cy="21371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algn="l">
              <a:lnSpc>
                <a:spcPct val="80000"/>
              </a:lnSpc>
              <a:defRPr sz="7400">
                <a:solidFill>
                  <a:srgbClr val="FFFFFF"/>
                </a:solidFill>
              </a:defRPr>
            </a:pPr>
            <a:r>
              <a:t>The Four Challenges Men Face </a:t>
            </a:r>
          </a:p>
          <a:p>
            <a:pPr algn="l">
              <a:lnSpc>
                <a:spcPct val="80000"/>
              </a:lnSpc>
              <a:defRPr sz="7400">
                <a:solidFill>
                  <a:srgbClr val="FFFFFF"/>
                </a:solidFill>
              </a:defRPr>
            </a:pPr>
            <a:r>
              <a:t>Going Forward </a:t>
            </a:r>
            <a:r>
              <a:rPr sz="2900" b="0" i="1"/>
              <a:t>Continued…</a:t>
            </a:r>
          </a:p>
        </p:txBody>
      </p:sp>
      <p:sp>
        <p:nvSpPr>
          <p:cNvPr id="102" name="3"/>
          <p:cNvSpPr/>
          <p:nvPr/>
        </p:nvSpPr>
        <p:spPr>
          <a:xfrm>
            <a:off x="1236849" y="179257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he lies men believe about themselves.…"/>
          <p:cNvSpPr txBox="1"/>
          <p:nvPr/>
        </p:nvSpPr>
        <p:spPr>
          <a:xfrm>
            <a:off x="4874662" y="4588199"/>
            <a:ext cx="18478152" cy="27270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l">
              <a:lnSpc>
                <a:spcPct val="130000"/>
              </a:lnSpc>
              <a:buSzPct val="100000"/>
              <a:defRPr sz="4800">
                <a:solidFill>
                  <a:srgbClr val="FFFFFF"/>
                </a:solidFill>
              </a:defRPr>
            </a:pPr>
            <a:r>
              <a:rPr lang="en-US" b="0" dirty="0"/>
              <a:t>D.</a:t>
            </a:r>
            <a:r>
              <a:rPr dirty="0"/>
              <a:t> </a:t>
            </a:r>
            <a:r>
              <a:rPr b="0" dirty="0">
                <a:latin typeface="Gotham Book"/>
                <a:ea typeface="Gotham Book"/>
                <a:cs typeface="Gotham Book"/>
                <a:sym typeface="Gotham Book"/>
              </a:rPr>
              <a:t>The </a:t>
            </a:r>
            <a:r>
              <a:rPr b="0" u="sng" dirty="0">
                <a:latin typeface="Gotham Book"/>
                <a:ea typeface="Gotham Book"/>
                <a:cs typeface="Gotham Book"/>
                <a:sym typeface="Gotham Book"/>
              </a:rPr>
              <a:t>lies</a:t>
            </a:r>
            <a:r>
              <a:rPr b="0" dirty="0">
                <a:latin typeface="Gotham Book"/>
                <a:ea typeface="Gotham Book"/>
                <a:cs typeface="Gotham Book"/>
                <a:sym typeface="Gotham Book"/>
              </a:rPr>
              <a:t> men believe about themselves.</a:t>
            </a:r>
          </a:p>
          <a:p>
            <a:pPr marL="1270000" lvl="1" indent="-381000" algn="l">
              <a:lnSpc>
                <a:spcPct val="130000"/>
              </a:lnSpc>
              <a:spcBef>
                <a:spcPts val="400"/>
              </a:spcBef>
              <a:buSzPct val="100000"/>
              <a:buChar char="•"/>
              <a:defRPr sz="4100">
                <a:solidFill>
                  <a:srgbClr val="FFFFFF"/>
                </a:solidFill>
              </a:defRPr>
            </a:pPr>
            <a:r>
              <a:rPr b="0" dirty="0">
                <a:latin typeface="Gotham Book"/>
                <a:ea typeface="Gotham Book"/>
                <a:cs typeface="Gotham Book"/>
                <a:sym typeface="Gotham Book"/>
              </a:rPr>
              <a:t>I should know what to do.</a:t>
            </a:r>
          </a:p>
          <a:p>
            <a:pPr marL="1270000" lvl="1" indent="-381000" algn="l">
              <a:lnSpc>
                <a:spcPct val="130000"/>
              </a:lnSpc>
              <a:spcBef>
                <a:spcPts val="400"/>
              </a:spcBef>
              <a:buSzPct val="100000"/>
              <a:buChar char="•"/>
              <a:defRPr sz="4100">
                <a:solidFill>
                  <a:srgbClr val="FFFFFF"/>
                </a:solidFill>
              </a:defRPr>
            </a:pPr>
            <a:r>
              <a:rPr b="0" dirty="0">
                <a:latin typeface="Gotham Book"/>
                <a:ea typeface="Gotham Book"/>
                <a:cs typeface="Gotham Book"/>
                <a:sym typeface="Gotham Book"/>
              </a:rPr>
              <a:t>I’m the only one who struggles with this.</a:t>
            </a:r>
          </a:p>
        </p:txBody>
      </p:sp>
      <p:sp>
        <p:nvSpPr>
          <p:cNvPr id="105" name="The Four Challenges Men Face…"/>
          <p:cNvSpPr txBox="1"/>
          <p:nvPr/>
        </p:nvSpPr>
        <p:spPr>
          <a:xfrm>
            <a:off x="3649111" y="2113784"/>
            <a:ext cx="14525194" cy="21371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algn="l">
              <a:lnSpc>
                <a:spcPct val="80000"/>
              </a:lnSpc>
              <a:defRPr sz="7400">
                <a:solidFill>
                  <a:srgbClr val="FFFFFF"/>
                </a:solidFill>
              </a:defRPr>
            </a:pPr>
            <a:r>
              <a:t>The Four Challenges Men Face </a:t>
            </a:r>
          </a:p>
          <a:p>
            <a:pPr algn="l">
              <a:lnSpc>
                <a:spcPct val="80000"/>
              </a:lnSpc>
              <a:defRPr sz="7400">
                <a:solidFill>
                  <a:srgbClr val="FFFFFF"/>
                </a:solidFill>
              </a:defRPr>
            </a:pPr>
            <a:r>
              <a:t>Going Forward </a:t>
            </a:r>
            <a:r>
              <a:rPr sz="2900" b="0" i="1"/>
              <a:t>Continued…</a:t>
            </a:r>
          </a:p>
        </p:txBody>
      </p:sp>
      <p:sp>
        <p:nvSpPr>
          <p:cNvPr id="106" name="3"/>
          <p:cNvSpPr/>
          <p:nvPr/>
        </p:nvSpPr>
        <p:spPr>
          <a:xfrm>
            <a:off x="1236849" y="179257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The lies men believe about themselves.…"/>
          <p:cNvSpPr txBox="1"/>
          <p:nvPr/>
        </p:nvSpPr>
        <p:spPr>
          <a:xfrm>
            <a:off x="4874662" y="4588199"/>
            <a:ext cx="18478152" cy="35985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l">
              <a:lnSpc>
                <a:spcPct val="130000"/>
              </a:lnSpc>
              <a:buSzPct val="100000"/>
              <a:defRPr sz="4800">
                <a:solidFill>
                  <a:srgbClr val="FFFFFF"/>
                </a:solidFill>
              </a:defRPr>
            </a:pPr>
            <a:r>
              <a:rPr lang="en-US" b="0" dirty="0">
                <a:latin typeface="Gotham Book"/>
                <a:ea typeface="Gotham Book"/>
                <a:cs typeface="Gotham Book"/>
                <a:sym typeface="Gotham Book"/>
              </a:rPr>
              <a:t>D. </a:t>
            </a:r>
            <a:r>
              <a:rPr b="0" dirty="0">
                <a:latin typeface="Gotham Book"/>
                <a:ea typeface="Gotham Book"/>
                <a:cs typeface="Gotham Book"/>
                <a:sym typeface="Gotham Book"/>
              </a:rPr>
              <a:t>The </a:t>
            </a:r>
            <a:r>
              <a:rPr b="0" u="sng" dirty="0">
                <a:latin typeface="Gotham Book"/>
                <a:ea typeface="Gotham Book"/>
                <a:cs typeface="Gotham Book"/>
                <a:sym typeface="Gotham Book"/>
              </a:rPr>
              <a:t>lies</a:t>
            </a:r>
            <a:r>
              <a:rPr b="0" dirty="0">
                <a:latin typeface="Gotham Book"/>
                <a:ea typeface="Gotham Book"/>
                <a:cs typeface="Gotham Book"/>
                <a:sym typeface="Gotham Book"/>
              </a:rPr>
              <a:t> men believe about themselves.</a:t>
            </a:r>
          </a:p>
          <a:p>
            <a:pPr marL="1270000" lvl="1" indent="-381000" algn="l">
              <a:lnSpc>
                <a:spcPct val="130000"/>
              </a:lnSpc>
              <a:spcBef>
                <a:spcPts val="400"/>
              </a:spcBef>
              <a:buSzPct val="100000"/>
              <a:buChar char="•"/>
              <a:defRPr sz="4100">
                <a:solidFill>
                  <a:srgbClr val="FFFFFF"/>
                </a:solidFill>
              </a:defRPr>
            </a:pPr>
            <a:r>
              <a:rPr b="0" dirty="0">
                <a:latin typeface="Gotham Book"/>
                <a:ea typeface="Gotham Book"/>
                <a:cs typeface="Gotham Book"/>
                <a:sym typeface="Gotham Book"/>
              </a:rPr>
              <a:t>I should know what to do.</a:t>
            </a:r>
          </a:p>
          <a:p>
            <a:pPr marL="1270000" lvl="1" indent="-381000" algn="l">
              <a:lnSpc>
                <a:spcPct val="130000"/>
              </a:lnSpc>
              <a:spcBef>
                <a:spcPts val="400"/>
              </a:spcBef>
              <a:buSzPct val="100000"/>
              <a:buChar char="•"/>
              <a:defRPr sz="4100">
                <a:solidFill>
                  <a:srgbClr val="FFFFFF"/>
                </a:solidFill>
              </a:defRPr>
            </a:pPr>
            <a:r>
              <a:rPr b="0" dirty="0">
                <a:latin typeface="Gotham Book"/>
                <a:ea typeface="Gotham Book"/>
                <a:cs typeface="Gotham Book"/>
                <a:sym typeface="Gotham Book"/>
              </a:rPr>
              <a:t>I’m the only one who struggles with this.</a:t>
            </a:r>
          </a:p>
          <a:p>
            <a:pPr marL="1270000" lvl="1" indent="-381000" algn="l">
              <a:lnSpc>
                <a:spcPct val="130000"/>
              </a:lnSpc>
              <a:spcBef>
                <a:spcPts val="400"/>
              </a:spcBef>
              <a:buSzPct val="100000"/>
              <a:buChar char="•"/>
              <a:defRPr sz="4100">
                <a:solidFill>
                  <a:srgbClr val="FFFFFF"/>
                </a:solidFill>
              </a:defRPr>
            </a:pPr>
            <a:r>
              <a:rPr b="0" dirty="0">
                <a:latin typeface="Gotham Book"/>
                <a:ea typeface="Gotham Book"/>
                <a:cs typeface="Gotham Book"/>
                <a:sym typeface="Gotham Book"/>
              </a:rPr>
              <a:t>It’s too late to do anything about this.</a:t>
            </a:r>
          </a:p>
        </p:txBody>
      </p:sp>
      <p:sp>
        <p:nvSpPr>
          <p:cNvPr id="109" name="The Four Challenges Men Face…"/>
          <p:cNvSpPr txBox="1"/>
          <p:nvPr/>
        </p:nvSpPr>
        <p:spPr>
          <a:xfrm>
            <a:off x="3649111" y="2113784"/>
            <a:ext cx="14525194" cy="21371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algn="l">
              <a:lnSpc>
                <a:spcPct val="80000"/>
              </a:lnSpc>
              <a:defRPr sz="7400">
                <a:solidFill>
                  <a:srgbClr val="FFFFFF"/>
                </a:solidFill>
              </a:defRPr>
            </a:pPr>
            <a:r>
              <a:t>The Four Challenges Men Face </a:t>
            </a:r>
          </a:p>
          <a:p>
            <a:pPr algn="l">
              <a:lnSpc>
                <a:spcPct val="80000"/>
              </a:lnSpc>
              <a:defRPr sz="7400">
                <a:solidFill>
                  <a:srgbClr val="FFFFFF"/>
                </a:solidFill>
              </a:defRPr>
            </a:pPr>
            <a:r>
              <a:t>Going Forward </a:t>
            </a:r>
            <a:r>
              <a:rPr sz="2900" b="0" i="1"/>
              <a:t>Continued…</a:t>
            </a:r>
          </a:p>
        </p:txBody>
      </p:sp>
      <p:sp>
        <p:nvSpPr>
          <p:cNvPr id="110" name="3"/>
          <p:cNvSpPr/>
          <p:nvPr/>
        </p:nvSpPr>
        <p:spPr>
          <a:xfrm>
            <a:off x="1236849" y="179257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The lies men believe about themselves.…"/>
          <p:cNvSpPr txBox="1"/>
          <p:nvPr/>
        </p:nvSpPr>
        <p:spPr>
          <a:xfrm>
            <a:off x="4874662" y="4588199"/>
            <a:ext cx="18478152" cy="4470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algn="l">
              <a:lnSpc>
                <a:spcPct val="130000"/>
              </a:lnSpc>
              <a:buSzPct val="100000"/>
              <a:defRPr sz="4800">
                <a:solidFill>
                  <a:srgbClr val="FFFFFF"/>
                </a:solidFill>
              </a:defRPr>
            </a:pPr>
            <a:r>
              <a:rPr lang="en-US" dirty="0">
                <a:latin typeface="Gotham Book"/>
                <a:ea typeface="Gotham Book"/>
                <a:cs typeface="Gotham Book"/>
                <a:sym typeface="Gotham Book"/>
              </a:rPr>
              <a:t>D. </a:t>
            </a:r>
            <a:r>
              <a:rPr b="0" dirty="0">
                <a:latin typeface="Gotham Book"/>
                <a:ea typeface="Gotham Book"/>
                <a:cs typeface="Gotham Book"/>
                <a:sym typeface="Gotham Book"/>
              </a:rPr>
              <a:t>The </a:t>
            </a:r>
            <a:r>
              <a:rPr b="0" u="sng" dirty="0">
                <a:latin typeface="Gotham Book"/>
                <a:ea typeface="Gotham Book"/>
                <a:cs typeface="Gotham Book"/>
                <a:sym typeface="Gotham Book"/>
              </a:rPr>
              <a:t>lies</a:t>
            </a:r>
            <a:r>
              <a:rPr b="0" dirty="0">
                <a:latin typeface="Gotham Book"/>
                <a:ea typeface="Gotham Book"/>
                <a:cs typeface="Gotham Book"/>
                <a:sym typeface="Gotham Book"/>
              </a:rPr>
              <a:t> men believe about themselves.</a:t>
            </a:r>
          </a:p>
          <a:p>
            <a:pPr marL="1270000" lvl="1" indent="-381000" algn="l">
              <a:lnSpc>
                <a:spcPct val="130000"/>
              </a:lnSpc>
              <a:spcBef>
                <a:spcPts val="400"/>
              </a:spcBef>
              <a:buSzPct val="100000"/>
              <a:buChar char="•"/>
              <a:defRPr sz="4100">
                <a:solidFill>
                  <a:srgbClr val="FFFFFF"/>
                </a:solidFill>
              </a:defRPr>
            </a:pPr>
            <a:r>
              <a:rPr b="0" dirty="0">
                <a:latin typeface="Gotham Book"/>
                <a:ea typeface="Gotham Book"/>
                <a:cs typeface="Gotham Book"/>
                <a:sym typeface="Gotham Book"/>
              </a:rPr>
              <a:t>I should know what to do.</a:t>
            </a:r>
          </a:p>
          <a:p>
            <a:pPr marL="1270000" lvl="1" indent="-381000" algn="l">
              <a:lnSpc>
                <a:spcPct val="130000"/>
              </a:lnSpc>
              <a:spcBef>
                <a:spcPts val="400"/>
              </a:spcBef>
              <a:buSzPct val="100000"/>
              <a:buChar char="•"/>
              <a:defRPr sz="4100">
                <a:solidFill>
                  <a:srgbClr val="FFFFFF"/>
                </a:solidFill>
              </a:defRPr>
            </a:pPr>
            <a:r>
              <a:rPr b="0" dirty="0">
                <a:latin typeface="Gotham Book"/>
                <a:ea typeface="Gotham Book"/>
                <a:cs typeface="Gotham Book"/>
                <a:sym typeface="Gotham Book"/>
              </a:rPr>
              <a:t>I’m the only one who struggles with this.</a:t>
            </a:r>
          </a:p>
          <a:p>
            <a:pPr marL="1270000" lvl="1" indent="-381000" algn="l">
              <a:lnSpc>
                <a:spcPct val="130000"/>
              </a:lnSpc>
              <a:spcBef>
                <a:spcPts val="400"/>
              </a:spcBef>
              <a:buSzPct val="100000"/>
              <a:buChar char="•"/>
              <a:defRPr sz="4100">
                <a:solidFill>
                  <a:srgbClr val="FFFFFF"/>
                </a:solidFill>
              </a:defRPr>
            </a:pPr>
            <a:r>
              <a:rPr b="0" dirty="0">
                <a:latin typeface="Gotham Book"/>
                <a:ea typeface="Gotham Book"/>
                <a:cs typeface="Gotham Book"/>
                <a:sym typeface="Gotham Book"/>
              </a:rPr>
              <a:t>It’s too late to do anything about this.</a:t>
            </a:r>
          </a:p>
          <a:p>
            <a:pPr marL="1270000" lvl="1" indent="-381000" algn="l">
              <a:lnSpc>
                <a:spcPct val="130000"/>
              </a:lnSpc>
              <a:spcBef>
                <a:spcPts val="400"/>
              </a:spcBef>
              <a:buSzPct val="100000"/>
              <a:buChar char="•"/>
              <a:defRPr sz="4100">
                <a:solidFill>
                  <a:srgbClr val="FFFFFF"/>
                </a:solidFill>
              </a:defRPr>
            </a:pPr>
            <a:r>
              <a:rPr b="0" dirty="0">
                <a:latin typeface="Gotham Book"/>
                <a:ea typeface="Gotham Book"/>
                <a:cs typeface="Gotham Book"/>
                <a:sym typeface="Gotham Book"/>
              </a:rPr>
              <a:t>I can do this and no one will ever know.</a:t>
            </a:r>
          </a:p>
        </p:txBody>
      </p:sp>
      <p:sp>
        <p:nvSpPr>
          <p:cNvPr id="113" name="The Four Challenges Men Face…"/>
          <p:cNvSpPr txBox="1"/>
          <p:nvPr/>
        </p:nvSpPr>
        <p:spPr>
          <a:xfrm>
            <a:off x="3649111" y="2113784"/>
            <a:ext cx="14525194" cy="21371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algn="l">
              <a:lnSpc>
                <a:spcPct val="80000"/>
              </a:lnSpc>
              <a:defRPr sz="7400">
                <a:solidFill>
                  <a:srgbClr val="FFFFFF"/>
                </a:solidFill>
              </a:defRPr>
            </a:pPr>
            <a:r>
              <a:t>The Four Challenges Men Face </a:t>
            </a:r>
          </a:p>
          <a:p>
            <a:pPr algn="l">
              <a:lnSpc>
                <a:spcPct val="80000"/>
              </a:lnSpc>
              <a:defRPr sz="7400">
                <a:solidFill>
                  <a:srgbClr val="FFFFFF"/>
                </a:solidFill>
              </a:defRPr>
            </a:pPr>
            <a:r>
              <a:t>Going Forward </a:t>
            </a:r>
            <a:r>
              <a:rPr sz="2900" b="0" i="1"/>
              <a:t>Continued…</a:t>
            </a:r>
          </a:p>
        </p:txBody>
      </p:sp>
      <p:sp>
        <p:nvSpPr>
          <p:cNvPr id="114" name="3"/>
          <p:cNvSpPr/>
          <p:nvPr/>
        </p:nvSpPr>
        <p:spPr>
          <a:xfrm>
            <a:off x="1236849" y="179257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The lies men believe about themselves.…"/>
          <p:cNvSpPr txBox="1"/>
          <p:nvPr/>
        </p:nvSpPr>
        <p:spPr>
          <a:xfrm>
            <a:off x="4874662" y="4588199"/>
            <a:ext cx="18478152" cy="5341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228600" indent="-228600" algn="l">
              <a:lnSpc>
                <a:spcPct val="130000"/>
              </a:lnSpc>
              <a:buSzPct val="100000"/>
              <a:buAutoNum type="alphaUcPeriod" startAt="4"/>
              <a:defRPr sz="4800">
                <a:solidFill>
                  <a:srgbClr val="FFFFFF"/>
                </a:solidFill>
              </a:defRPr>
            </a:pPr>
            <a:r>
              <a:rPr lang="en-US" b="0" dirty="0">
                <a:latin typeface="Gotham Book"/>
                <a:ea typeface="Gotham Book"/>
                <a:cs typeface="Gotham Book"/>
                <a:sym typeface="Gotham Book"/>
              </a:rPr>
              <a:t> </a:t>
            </a:r>
            <a:r>
              <a:rPr b="0" dirty="0">
                <a:latin typeface="Gotham Book"/>
                <a:ea typeface="Gotham Book"/>
                <a:cs typeface="Gotham Book"/>
                <a:sym typeface="Gotham Book"/>
              </a:rPr>
              <a:t>The </a:t>
            </a:r>
            <a:r>
              <a:rPr b="0" u="sng" dirty="0">
                <a:latin typeface="Gotham Book"/>
                <a:ea typeface="Gotham Book"/>
                <a:cs typeface="Gotham Book"/>
                <a:sym typeface="Gotham Book"/>
              </a:rPr>
              <a:t>lies</a:t>
            </a:r>
            <a:r>
              <a:rPr b="0" dirty="0">
                <a:latin typeface="Gotham Book"/>
                <a:ea typeface="Gotham Book"/>
                <a:cs typeface="Gotham Book"/>
                <a:sym typeface="Gotham Book"/>
              </a:rPr>
              <a:t> men believe about themselves.</a:t>
            </a:r>
          </a:p>
          <a:p>
            <a:pPr marL="1270000" lvl="5" indent="-381000" algn="l">
              <a:lnSpc>
                <a:spcPct val="130000"/>
              </a:lnSpc>
              <a:spcBef>
                <a:spcPts val="400"/>
              </a:spcBef>
              <a:buSzPct val="100000"/>
              <a:buChar char="•"/>
              <a:defRPr sz="4100">
                <a:solidFill>
                  <a:srgbClr val="FFFFFF"/>
                </a:solidFill>
              </a:defRPr>
            </a:pPr>
            <a:r>
              <a:rPr b="0" dirty="0">
                <a:latin typeface="Gotham Book"/>
                <a:ea typeface="Gotham Book"/>
                <a:cs typeface="Gotham Book"/>
                <a:sym typeface="Gotham Book"/>
              </a:rPr>
              <a:t>I should know what to do.</a:t>
            </a:r>
          </a:p>
          <a:p>
            <a:pPr marL="1270000" lvl="5" indent="-381000" algn="l">
              <a:lnSpc>
                <a:spcPct val="130000"/>
              </a:lnSpc>
              <a:spcBef>
                <a:spcPts val="400"/>
              </a:spcBef>
              <a:buSzPct val="100000"/>
              <a:buChar char="•"/>
              <a:defRPr sz="4100">
                <a:solidFill>
                  <a:srgbClr val="FFFFFF"/>
                </a:solidFill>
              </a:defRPr>
            </a:pPr>
            <a:r>
              <a:rPr b="0" dirty="0">
                <a:latin typeface="Gotham Book"/>
                <a:ea typeface="Gotham Book"/>
                <a:cs typeface="Gotham Book"/>
                <a:sym typeface="Gotham Book"/>
              </a:rPr>
              <a:t>I’m the only one who struggles with this.</a:t>
            </a:r>
          </a:p>
          <a:p>
            <a:pPr marL="1270000" lvl="5" indent="-381000" algn="l">
              <a:lnSpc>
                <a:spcPct val="130000"/>
              </a:lnSpc>
              <a:spcBef>
                <a:spcPts val="400"/>
              </a:spcBef>
              <a:buSzPct val="100000"/>
              <a:buChar char="•"/>
              <a:defRPr sz="4100">
                <a:solidFill>
                  <a:srgbClr val="FFFFFF"/>
                </a:solidFill>
              </a:defRPr>
            </a:pPr>
            <a:r>
              <a:rPr b="0" dirty="0">
                <a:latin typeface="Gotham Book"/>
                <a:ea typeface="Gotham Book"/>
                <a:cs typeface="Gotham Book"/>
                <a:sym typeface="Gotham Book"/>
              </a:rPr>
              <a:t>It’s too late to do anything about this.</a:t>
            </a:r>
          </a:p>
          <a:p>
            <a:pPr marL="1270000" lvl="5" indent="-381000" algn="l">
              <a:lnSpc>
                <a:spcPct val="130000"/>
              </a:lnSpc>
              <a:spcBef>
                <a:spcPts val="400"/>
              </a:spcBef>
              <a:buSzPct val="100000"/>
              <a:buChar char="•"/>
              <a:defRPr sz="4100">
                <a:solidFill>
                  <a:srgbClr val="FFFFFF"/>
                </a:solidFill>
              </a:defRPr>
            </a:pPr>
            <a:r>
              <a:rPr b="0" dirty="0">
                <a:latin typeface="Gotham Book"/>
                <a:ea typeface="Gotham Book"/>
                <a:cs typeface="Gotham Book"/>
                <a:sym typeface="Gotham Book"/>
              </a:rPr>
              <a:t>I can do this and no one will ever know.</a:t>
            </a:r>
          </a:p>
          <a:p>
            <a:pPr marL="1270000" lvl="5" indent="-381000" algn="l">
              <a:lnSpc>
                <a:spcPct val="130000"/>
              </a:lnSpc>
              <a:spcBef>
                <a:spcPts val="400"/>
              </a:spcBef>
              <a:buSzPct val="100000"/>
              <a:buChar char="•"/>
              <a:defRPr sz="4100">
                <a:solidFill>
                  <a:srgbClr val="FFFFFF"/>
                </a:solidFill>
              </a:defRPr>
            </a:pPr>
            <a:r>
              <a:rPr b="0" dirty="0">
                <a:latin typeface="Gotham Book"/>
                <a:ea typeface="Gotham Book"/>
                <a:cs typeface="Gotham Book"/>
                <a:sym typeface="Gotham Book"/>
              </a:rPr>
              <a:t>If I tell you the truth about myself, you will reject me.</a:t>
            </a:r>
          </a:p>
        </p:txBody>
      </p:sp>
      <p:sp>
        <p:nvSpPr>
          <p:cNvPr id="117" name="The Four Challenges Men Face…"/>
          <p:cNvSpPr txBox="1"/>
          <p:nvPr/>
        </p:nvSpPr>
        <p:spPr>
          <a:xfrm>
            <a:off x="3649111" y="2113784"/>
            <a:ext cx="14525194" cy="21371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algn="l">
              <a:lnSpc>
                <a:spcPct val="80000"/>
              </a:lnSpc>
              <a:defRPr sz="7400">
                <a:solidFill>
                  <a:srgbClr val="FFFFFF"/>
                </a:solidFill>
              </a:defRPr>
            </a:pPr>
            <a:r>
              <a:t>The Four Challenges Men Face </a:t>
            </a:r>
          </a:p>
          <a:p>
            <a:pPr algn="l">
              <a:lnSpc>
                <a:spcPct val="80000"/>
              </a:lnSpc>
              <a:defRPr sz="7400">
                <a:solidFill>
                  <a:srgbClr val="FFFFFF"/>
                </a:solidFill>
              </a:defRPr>
            </a:pPr>
            <a:r>
              <a:t>Going Forward </a:t>
            </a:r>
            <a:r>
              <a:rPr sz="2900" b="0" i="1"/>
              <a:t>Continued…</a:t>
            </a:r>
          </a:p>
        </p:txBody>
      </p:sp>
      <p:sp>
        <p:nvSpPr>
          <p:cNvPr id="118" name="3"/>
          <p:cNvSpPr/>
          <p:nvPr/>
        </p:nvSpPr>
        <p:spPr>
          <a:xfrm>
            <a:off x="1236849" y="179257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The Question"/>
          <p:cNvSpPr txBox="1"/>
          <p:nvPr/>
        </p:nvSpPr>
        <p:spPr>
          <a:xfrm>
            <a:off x="3659578" y="2125789"/>
            <a:ext cx="6083911" cy="12173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t>The Question</a:t>
            </a:r>
          </a:p>
        </p:txBody>
      </p:sp>
      <p:sp>
        <p:nvSpPr>
          <p:cNvPr id="121" name="Can we define a manhood that will work for us in the modern world?"/>
          <p:cNvSpPr txBox="1"/>
          <p:nvPr/>
        </p:nvSpPr>
        <p:spPr>
          <a:xfrm>
            <a:off x="3680250" y="4345509"/>
            <a:ext cx="16921900" cy="42748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9700" b="0">
                <a:solidFill>
                  <a:srgbClr val="FFFFFF"/>
                </a:solidFill>
                <a:latin typeface="Gotham Bold"/>
                <a:ea typeface="Gotham Bold"/>
                <a:cs typeface="Gotham Bold"/>
                <a:sym typeface="Gotham Bold"/>
              </a:defRPr>
            </a:lvl1pPr>
          </a:lstStyle>
          <a:p>
            <a:r>
              <a:t>Can we define a manhood that will work for us in the modern world?</a:t>
            </a:r>
          </a:p>
        </p:txBody>
      </p:sp>
      <p:sp>
        <p:nvSpPr>
          <p:cNvPr id="122" name="4"/>
          <p:cNvSpPr/>
          <p:nvPr/>
        </p:nvSpPr>
        <p:spPr>
          <a:xfrm>
            <a:off x="1236849" y="179257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4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Five Promises In Our BetterMan Journey"/>
          <p:cNvSpPr txBox="1"/>
          <p:nvPr/>
        </p:nvSpPr>
        <p:spPr>
          <a:xfrm>
            <a:off x="3661581" y="2129302"/>
            <a:ext cx="18267477" cy="121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 algn="l">
              <a:lnSpc>
                <a:spcPct val="80000"/>
              </a:lnSpc>
              <a:defRPr sz="7400">
                <a:solidFill>
                  <a:srgbClr val="FFFFFF"/>
                </a:solidFill>
              </a:defRPr>
            </a:lvl1pPr>
          </a:lstStyle>
          <a:p>
            <a:r>
              <a:t>Five Promises In Our BetterMan Journey</a:t>
            </a:r>
          </a:p>
        </p:txBody>
      </p:sp>
      <p:sp>
        <p:nvSpPr>
          <p:cNvPr id="125" name="5"/>
          <p:cNvSpPr/>
          <p:nvPr/>
        </p:nvSpPr>
        <p:spPr>
          <a:xfrm>
            <a:off x="1236849" y="179257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5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Five Promises In Our BetterMan Journey"/>
          <p:cNvSpPr txBox="1"/>
          <p:nvPr/>
        </p:nvSpPr>
        <p:spPr>
          <a:xfrm>
            <a:off x="3661581" y="2129302"/>
            <a:ext cx="18267477" cy="121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 algn="l">
              <a:lnSpc>
                <a:spcPct val="80000"/>
              </a:lnSpc>
              <a:defRPr sz="7400">
                <a:solidFill>
                  <a:srgbClr val="FFFFFF"/>
                </a:solidFill>
              </a:defRPr>
            </a:lvl1pPr>
          </a:lstStyle>
          <a:p>
            <a:r>
              <a:t>Five Promises In Our BetterMan Journey</a:t>
            </a:r>
          </a:p>
        </p:txBody>
      </p:sp>
      <p:sp>
        <p:nvSpPr>
          <p:cNvPr id="128" name="You will increase your manhood understanding and make some significant personal discoveries."/>
          <p:cNvSpPr txBox="1"/>
          <p:nvPr/>
        </p:nvSpPr>
        <p:spPr>
          <a:xfrm>
            <a:off x="4887362" y="4160506"/>
            <a:ext cx="17287744" cy="17221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889000" indent="-889000" algn="l">
              <a:lnSpc>
                <a:spcPct val="120000"/>
              </a:lnSpc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You will increase your manhood understanding and make some significant personal </a:t>
            </a:r>
            <a:r>
              <a:rPr b="0" u="sng">
                <a:latin typeface="Gotham Bold"/>
                <a:ea typeface="Gotham Bold"/>
                <a:cs typeface="Gotham Bold"/>
                <a:sym typeface="Gotham Bold"/>
              </a:rPr>
              <a:t>discoveries</a:t>
            </a: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.</a:t>
            </a:r>
          </a:p>
        </p:txBody>
      </p:sp>
      <p:sp>
        <p:nvSpPr>
          <p:cNvPr id="129" name="5"/>
          <p:cNvSpPr/>
          <p:nvPr/>
        </p:nvSpPr>
        <p:spPr>
          <a:xfrm>
            <a:off x="1236849" y="179257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5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Five Promises In Our BetterMan Journey"/>
          <p:cNvSpPr txBox="1"/>
          <p:nvPr/>
        </p:nvSpPr>
        <p:spPr>
          <a:xfrm>
            <a:off x="3661581" y="2129302"/>
            <a:ext cx="18267477" cy="121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 algn="l">
              <a:lnSpc>
                <a:spcPct val="80000"/>
              </a:lnSpc>
              <a:defRPr sz="7400">
                <a:solidFill>
                  <a:srgbClr val="FFFFFF"/>
                </a:solidFill>
              </a:defRPr>
            </a:lvl1pPr>
          </a:lstStyle>
          <a:p>
            <a:r>
              <a:t>Five Promises In Our BetterMan Journey</a:t>
            </a:r>
          </a:p>
        </p:txBody>
      </p:sp>
      <p:sp>
        <p:nvSpPr>
          <p:cNvPr id="132" name="You will increase your manhood understanding and make some significant personal discoveries.…"/>
          <p:cNvSpPr txBox="1"/>
          <p:nvPr/>
        </p:nvSpPr>
        <p:spPr>
          <a:xfrm>
            <a:off x="4887362" y="4160506"/>
            <a:ext cx="17287744" cy="34899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889000" indent="-889000" algn="l">
              <a:lnSpc>
                <a:spcPct val="120000"/>
              </a:lnSpc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You will increase your manhood understanding and make some significant personal </a:t>
            </a:r>
            <a:r>
              <a:rPr b="0" u="sng">
                <a:latin typeface="Gotham Book"/>
                <a:ea typeface="Gotham Book"/>
                <a:cs typeface="Gotham Book"/>
                <a:sym typeface="Gotham Book"/>
              </a:rPr>
              <a:t>discoveries</a:t>
            </a: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.</a:t>
            </a:r>
          </a:p>
          <a:p>
            <a:pPr marL="889000" indent="-889000" algn="l">
              <a:lnSpc>
                <a:spcPct val="120000"/>
              </a:lnSpc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You will receive helpful insight and support from your </a:t>
            </a:r>
            <a:r>
              <a:rPr b="0" u="sng">
                <a:latin typeface="Gotham Bold"/>
                <a:ea typeface="Gotham Bold"/>
                <a:cs typeface="Gotham Bold"/>
                <a:sym typeface="Gotham Bold"/>
              </a:rPr>
              <a:t>table</a:t>
            </a:r>
            <a:r>
              <a:rPr b="0">
                <a:latin typeface="Gotham Bold"/>
                <a:ea typeface="Gotham Bold"/>
                <a:cs typeface="Gotham Bold"/>
                <a:sym typeface="Gotham Bold"/>
              </a:rPr>
              <a:t> </a:t>
            </a:r>
            <a:r>
              <a:rPr b="0" u="sng">
                <a:latin typeface="Gotham Bold"/>
                <a:ea typeface="Gotham Bold"/>
                <a:cs typeface="Gotham Bold"/>
                <a:sym typeface="Gotham Bold"/>
              </a:rPr>
              <a:t>leaders</a:t>
            </a: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.</a:t>
            </a:r>
          </a:p>
        </p:txBody>
      </p:sp>
      <p:sp>
        <p:nvSpPr>
          <p:cNvPr id="133" name="5"/>
          <p:cNvSpPr/>
          <p:nvPr/>
        </p:nvSpPr>
        <p:spPr>
          <a:xfrm>
            <a:off x="1236849" y="179257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5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1"/>
          <p:cNvSpPr/>
          <p:nvPr/>
        </p:nvSpPr>
        <p:spPr>
          <a:xfrm>
            <a:off x="1236849" y="179257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1</a:t>
            </a:r>
          </a:p>
        </p:txBody>
      </p:sp>
      <p:sp>
        <p:nvSpPr>
          <p:cNvPr id="32" name="Starting Line Perspectives:"/>
          <p:cNvSpPr txBox="1"/>
          <p:nvPr/>
        </p:nvSpPr>
        <p:spPr>
          <a:xfrm>
            <a:off x="3644022" y="2116017"/>
            <a:ext cx="12140921" cy="12173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t>Starting Line Perspectives: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Five Promises In Our BetterMan Journey"/>
          <p:cNvSpPr txBox="1"/>
          <p:nvPr/>
        </p:nvSpPr>
        <p:spPr>
          <a:xfrm>
            <a:off x="3661581" y="2129302"/>
            <a:ext cx="18267477" cy="121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 algn="l">
              <a:lnSpc>
                <a:spcPct val="80000"/>
              </a:lnSpc>
              <a:defRPr sz="7400">
                <a:solidFill>
                  <a:srgbClr val="FFFFFF"/>
                </a:solidFill>
              </a:defRPr>
            </a:lvl1pPr>
          </a:lstStyle>
          <a:p>
            <a:r>
              <a:t>Five Promises In Our BetterMan Journey</a:t>
            </a:r>
          </a:p>
        </p:txBody>
      </p:sp>
      <p:sp>
        <p:nvSpPr>
          <p:cNvPr id="136" name="You will increase your manhood understanding and make some significant personal discoveries.…"/>
          <p:cNvSpPr txBox="1"/>
          <p:nvPr/>
        </p:nvSpPr>
        <p:spPr>
          <a:xfrm>
            <a:off x="4887362" y="4160506"/>
            <a:ext cx="17287744" cy="43738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889000" indent="-889000" algn="l">
              <a:lnSpc>
                <a:spcPct val="120000"/>
              </a:lnSpc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You will increase your manhood understanding and make some significant personal </a:t>
            </a:r>
            <a:r>
              <a:rPr b="0" u="sng">
                <a:latin typeface="Gotham Book"/>
                <a:ea typeface="Gotham Book"/>
                <a:cs typeface="Gotham Book"/>
                <a:sym typeface="Gotham Book"/>
              </a:rPr>
              <a:t>discoveries</a:t>
            </a: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.</a:t>
            </a:r>
          </a:p>
          <a:p>
            <a:pPr marL="889000" indent="-889000" algn="l">
              <a:lnSpc>
                <a:spcPct val="120000"/>
              </a:lnSpc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You will receive helpful insight and support from your </a:t>
            </a:r>
            <a:r>
              <a:rPr b="0" u="sng">
                <a:latin typeface="Gotham Book"/>
                <a:ea typeface="Gotham Book"/>
                <a:cs typeface="Gotham Book"/>
                <a:sym typeface="Gotham Book"/>
              </a:rPr>
              <a:t>table</a:t>
            </a: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 </a:t>
            </a:r>
            <a:r>
              <a:rPr b="0" u="sng">
                <a:latin typeface="Gotham Book"/>
                <a:ea typeface="Gotham Book"/>
                <a:cs typeface="Gotham Book"/>
                <a:sym typeface="Gotham Book"/>
              </a:rPr>
              <a:t>leaders</a:t>
            </a: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.</a:t>
            </a:r>
          </a:p>
          <a:p>
            <a:pPr marL="889000" indent="-889000" algn="l">
              <a:lnSpc>
                <a:spcPct val="120000"/>
              </a:lnSpc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You will make new </a:t>
            </a:r>
            <a:r>
              <a:rPr b="0" u="sng">
                <a:latin typeface="Gotham Bold"/>
                <a:ea typeface="Gotham Bold"/>
                <a:cs typeface="Gotham Bold"/>
                <a:sym typeface="Gotham Bold"/>
              </a:rPr>
              <a:t>friends</a:t>
            </a: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.</a:t>
            </a:r>
          </a:p>
        </p:txBody>
      </p:sp>
      <p:sp>
        <p:nvSpPr>
          <p:cNvPr id="137" name="5"/>
          <p:cNvSpPr/>
          <p:nvPr/>
        </p:nvSpPr>
        <p:spPr>
          <a:xfrm>
            <a:off x="1236849" y="179257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5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Five Promises In Our BetterMan Journey"/>
          <p:cNvSpPr txBox="1"/>
          <p:nvPr/>
        </p:nvSpPr>
        <p:spPr>
          <a:xfrm>
            <a:off x="3661581" y="2129302"/>
            <a:ext cx="18267477" cy="121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 algn="l">
              <a:lnSpc>
                <a:spcPct val="80000"/>
              </a:lnSpc>
              <a:defRPr sz="7400">
                <a:solidFill>
                  <a:srgbClr val="FFFFFF"/>
                </a:solidFill>
              </a:defRPr>
            </a:lvl1pPr>
          </a:lstStyle>
          <a:p>
            <a:r>
              <a:t>Five Promises In Our BetterMan Journey</a:t>
            </a:r>
          </a:p>
        </p:txBody>
      </p:sp>
      <p:sp>
        <p:nvSpPr>
          <p:cNvPr id="140" name="You will increase your manhood understanding and make some significant personal discoveries.…"/>
          <p:cNvSpPr txBox="1"/>
          <p:nvPr/>
        </p:nvSpPr>
        <p:spPr>
          <a:xfrm>
            <a:off x="4887362" y="4160506"/>
            <a:ext cx="17287744" cy="62636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889000" indent="-889000" algn="l">
              <a:lnSpc>
                <a:spcPct val="120000"/>
              </a:lnSpc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You will increase your manhood understanding and make some significant personal </a:t>
            </a:r>
            <a:r>
              <a:rPr b="0" u="sng">
                <a:latin typeface="Gotham Book"/>
                <a:ea typeface="Gotham Book"/>
                <a:cs typeface="Gotham Book"/>
                <a:sym typeface="Gotham Book"/>
              </a:rPr>
              <a:t>discoveries</a:t>
            </a: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.</a:t>
            </a:r>
          </a:p>
          <a:p>
            <a:pPr marL="889000" indent="-889000" algn="l">
              <a:lnSpc>
                <a:spcPct val="120000"/>
              </a:lnSpc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You will receive helpful insight and support from your </a:t>
            </a:r>
            <a:r>
              <a:rPr b="0" u="sng">
                <a:latin typeface="Gotham Book"/>
                <a:ea typeface="Gotham Book"/>
                <a:cs typeface="Gotham Book"/>
                <a:sym typeface="Gotham Book"/>
              </a:rPr>
              <a:t>table</a:t>
            </a: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 </a:t>
            </a:r>
            <a:r>
              <a:rPr b="0" u="sng">
                <a:latin typeface="Gotham Book"/>
                <a:ea typeface="Gotham Book"/>
                <a:cs typeface="Gotham Book"/>
                <a:sym typeface="Gotham Book"/>
              </a:rPr>
              <a:t>leaders</a:t>
            </a: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.</a:t>
            </a:r>
          </a:p>
          <a:p>
            <a:pPr marL="889000" indent="-889000" algn="l">
              <a:lnSpc>
                <a:spcPct val="120000"/>
              </a:lnSpc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You will make new </a:t>
            </a:r>
            <a:r>
              <a:rPr b="0" u="sng">
                <a:latin typeface="Gotham Book"/>
                <a:ea typeface="Gotham Book"/>
                <a:cs typeface="Gotham Book"/>
                <a:sym typeface="Gotham Book"/>
              </a:rPr>
              <a:t>friends</a:t>
            </a: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.</a:t>
            </a:r>
          </a:p>
          <a:p>
            <a:pPr marL="889000" indent="-889000" algn="l">
              <a:lnSpc>
                <a:spcPct val="120000"/>
              </a:lnSpc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You will have the opportunity to </a:t>
            </a:r>
            <a:r>
              <a:rPr b="0" u="sng">
                <a:latin typeface="Gotham Bold"/>
                <a:ea typeface="Gotham Bold"/>
                <a:cs typeface="Gotham Bold"/>
                <a:sym typeface="Gotham Bold"/>
              </a:rPr>
              <a:t>upgrade</a:t>
            </a: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 your manhood by using a weekly “BetterMan” Question.</a:t>
            </a:r>
          </a:p>
        </p:txBody>
      </p:sp>
      <p:sp>
        <p:nvSpPr>
          <p:cNvPr id="141" name="5"/>
          <p:cNvSpPr/>
          <p:nvPr/>
        </p:nvSpPr>
        <p:spPr>
          <a:xfrm>
            <a:off x="1236849" y="179257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5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Five Promises In Our BetterMan Journey"/>
          <p:cNvSpPr txBox="1"/>
          <p:nvPr/>
        </p:nvSpPr>
        <p:spPr>
          <a:xfrm>
            <a:off x="3661581" y="2129302"/>
            <a:ext cx="18267477" cy="121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>
            <a:lvl1pPr algn="l">
              <a:lnSpc>
                <a:spcPct val="80000"/>
              </a:lnSpc>
              <a:defRPr sz="7400">
                <a:solidFill>
                  <a:srgbClr val="FFFFFF"/>
                </a:solidFill>
              </a:defRPr>
            </a:lvl1pPr>
          </a:lstStyle>
          <a:p>
            <a:r>
              <a:t>Five Promises In Our BetterMan Journey</a:t>
            </a:r>
          </a:p>
        </p:txBody>
      </p:sp>
      <p:sp>
        <p:nvSpPr>
          <p:cNvPr id="144" name="You will increase your manhood understanding and make some significant personal discoveries.…"/>
          <p:cNvSpPr txBox="1"/>
          <p:nvPr/>
        </p:nvSpPr>
        <p:spPr>
          <a:xfrm>
            <a:off x="4887362" y="4160506"/>
            <a:ext cx="17287744" cy="70256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889000" indent="-889000" algn="l">
              <a:lnSpc>
                <a:spcPct val="120000"/>
              </a:lnSpc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You will increase your manhood understanding and make some significant personal </a:t>
            </a:r>
            <a:r>
              <a:rPr b="0" u="sng">
                <a:latin typeface="Gotham Book"/>
                <a:ea typeface="Gotham Book"/>
                <a:cs typeface="Gotham Book"/>
                <a:sym typeface="Gotham Book"/>
              </a:rPr>
              <a:t>discoveries</a:t>
            </a: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.</a:t>
            </a:r>
          </a:p>
          <a:p>
            <a:pPr marL="889000" indent="-889000" algn="l">
              <a:lnSpc>
                <a:spcPct val="120000"/>
              </a:lnSpc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You will receive helpful insight and support from your </a:t>
            </a:r>
            <a:r>
              <a:rPr b="0" u="sng">
                <a:latin typeface="Gotham Book"/>
                <a:ea typeface="Gotham Book"/>
                <a:cs typeface="Gotham Book"/>
                <a:sym typeface="Gotham Book"/>
              </a:rPr>
              <a:t>table</a:t>
            </a: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 </a:t>
            </a:r>
            <a:r>
              <a:rPr b="0" u="sng">
                <a:latin typeface="Gotham Book"/>
                <a:ea typeface="Gotham Book"/>
                <a:cs typeface="Gotham Book"/>
                <a:sym typeface="Gotham Book"/>
              </a:rPr>
              <a:t>leaders</a:t>
            </a: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.</a:t>
            </a:r>
          </a:p>
          <a:p>
            <a:pPr marL="889000" indent="-889000" algn="l">
              <a:lnSpc>
                <a:spcPct val="120000"/>
              </a:lnSpc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You will make new </a:t>
            </a:r>
            <a:r>
              <a:rPr b="0" u="sng">
                <a:latin typeface="Gotham Book"/>
                <a:ea typeface="Gotham Book"/>
                <a:cs typeface="Gotham Book"/>
                <a:sym typeface="Gotham Book"/>
              </a:rPr>
              <a:t>friends</a:t>
            </a: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.</a:t>
            </a:r>
          </a:p>
          <a:p>
            <a:pPr marL="889000" indent="-889000" algn="l">
              <a:lnSpc>
                <a:spcPct val="120000"/>
              </a:lnSpc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You will have the opportunity to </a:t>
            </a:r>
            <a:r>
              <a:rPr b="0" u="sng">
                <a:latin typeface="Gotham Book"/>
                <a:ea typeface="Gotham Book"/>
                <a:cs typeface="Gotham Book"/>
                <a:sym typeface="Gotham Book"/>
              </a:rPr>
              <a:t>upgrade</a:t>
            </a: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 your manhood by using a weekly “BetterMan” Question.</a:t>
            </a:r>
          </a:p>
          <a:p>
            <a:pPr marL="889000" indent="-889000" algn="l">
              <a:lnSpc>
                <a:spcPct val="120000"/>
              </a:lnSpc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You will receive a clear </a:t>
            </a:r>
            <a:r>
              <a:rPr b="0" u="sng">
                <a:latin typeface="Gotham Bold"/>
                <a:ea typeface="Gotham Bold"/>
                <a:cs typeface="Gotham Bold"/>
                <a:sym typeface="Gotham Bold"/>
              </a:rPr>
              <a:t>definition</a:t>
            </a:r>
            <a:r>
              <a:rPr b="0">
                <a:latin typeface="Gotham Book"/>
                <a:ea typeface="Gotham Book"/>
                <a:cs typeface="Gotham Book"/>
                <a:sym typeface="Gotham Book"/>
              </a:rPr>
              <a:t> of manhood.</a:t>
            </a:r>
          </a:p>
        </p:txBody>
      </p:sp>
      <p:sp>
        <p:nvSpPr>
          <p:cNvPr id="145" name="5"/>
          <p:cNvSpPr/>
          <p:nvPr/>
        </p:nvSpPr>
        <p:spPr>
          <a:xfrm>
            <a:off x="1236849" y="179257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5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tarting Line Perspectives:"/>
          <p:cNvSpPr txBox="1"/>
          <p:nvPr/>
        </p:nvSpPr>
        <p:spPr>
          <a:xfrm>
            <a:off x="3644022" y="2116017"/>
            <a:ext cx="12140921" cy="12173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t>Starting Line Perspectives:</a:t>
            </a:r>
          </a:p>
        </p:txBody>
      </p:sp>
      <p:sp>
        <p:nvSpPr>
          <p:cNvPr id="35" name="As men, we have a lot in common."/>
          <p:cNvSpPr txBox="1"/>
          <p:nvPr/>
        </p:nvSpPr>
        <p:spPr>
          <a:xfrm>
            <a:off x="4877125" y="3563732"/>
            <a:ext cx="11492249" cy="9705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marL="703791" indent="-703791" algn="l">
              <a:lnSpc>
                <a:spcPct val="130000"/>
              </a:lnSpc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n-US" b="0" dirty="0">
                <a:latin typeface="Gotham Book"/>
                <a:ea typeface="Gotham Book"/>
                <a:cs typeface="Gotham Book"/>
                <a:sym typeface="Gotham Book"/>
              </a:rPr>
              <a:t> </a:t>
            </a:r>
            <a:r>
              <a:rPr b="0" dirty="0">
                <a:latin typeface="Gotham Book"/>
                <a:ea typeface="Gotham Book"/>
                <a:cs typeface="Gotham Book"/>
                <a:sym typeface="Gotham Book"/>
              </a:rPr>
              <a:t>As men, we have a lot in </a:t>
            </a:r>
            <a:r>
              <a:rPr b="0" u="sng" dirty="0">
                <a:latin typeface="Gotham Bold"/>
                <a:ea typeface="Gotham Bold"/>
                <a:cs typeface="Gotham Bold"/>
                <a:sym typeface="Gotham Bold"/>
              </a:rPr>
              <a:t>common</a:t>
            </a:r>
            <a:r>
              <a:rPr b="0" dirty="0">
                <a:latin typeface="Gotham Book"/>
                <a:ea typeface="Gotham Book"/>
                <a:cs typeface="Gotham Book"/>
                <a:sym typeface="Gotham Book"/>
              </a:rPr>
              <a:t>.</a:t>
            </a:r>
          </a:p>
        </p:txBody>
      </p:sp>
      <p:sp>
        <p:nvSpPr>
          <p:cNvPr id="36" name="1"/>
          <p:cNvSpPr/>
          <p:nvPr/>
        </p:nvSpPr>
        <p:spPr>
          <a:xfrm>
            <a:off x="1236849" y="179257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tarting Line Perspectives:"/>
          <p:cNvSpPr txBox="1"/>
          <p:nvPr/>
        </p:nvSpPr>
        <p:spPr>
          <a:xfrm>
            <a:off x="3644022" y="2116017"/>
            <a:ext cx="12140921" cy="12173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t>Starting Line Perspectives:</a:t>
            </a:r>
          </a:p>
        </p:txBody>
      </p:sp>
      <p:sp>
        <p:nvSpPr>
          <p:cNvPr id="39" name="As men, we have a lot in common.…"/>
          <p:cNvSpPr txBox="1"/>
          <p:nvPr/>
        </p:nvSpPr>
        <p:spPr>
          <a:xfrm>
            <a:off x="4877125" y="3561192"/>
            <a:ext cx="11466601" cy="19307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>
            <a:spAutoFit/>
          </a:bodyPr>
          <a:lstStyle/>
          <a:p>
            <a:pPr marL="703791" indent="-703791" algn="l">
              <a:lnSpc>
                <a:spcPct val="130000"/>
              </a:lnSpc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n-US" b="0" dirty="0">
                <a:latin typeface="Gotham Book"/>
                <a:ea typeface="Gotham Book"/>
                <a:cs typeface="Gotham Book"/>
                <a:sym typeface="Gotham Book"/>
              </a:rPr>
              <a:t> </a:t>
            </a:r>
            <a:r>
              <a:rPr b="0" dirty="0">
                <a:latin typeface="Gotham Book"/>
                <a:ea typeface="Gotham Book"/>
                <a:cs typeface="Gotham Book"/>
                <a:sym typeface="Gotham Book"/>
              </a:rPr>
              <a:t>As men, we have a lot in </a:t>
            </a:r>
            <a:r>
              <a:rPr b="0" u="sng" dirty="0">
                <a:latin typeface="Gotham Book"/>
                <a:ea typeface="Gotham Book"/>
                <a:cs typeface="Gotham Book"/>
                <a:sym typeface="Gotham Book"/>
              </a:rPr>
              <a:t>common</a:t>
            </a:r>
            <a:r>
              <a:rPr b="0" dirty="0">
                <a:latin typeface="Gotham Book"/>
                <a:ea typeface="Gotham Book"/>
                <a:cs typeface="Gotham Book"/>
                <a:sym typeface="Gotham Book"/>
              </a:rPr>
              <a:t>.</a:t>
            </a:r>
          </a:p>
          <a:p>
            <a:pPr marL="703791" indent="-703791" algn="l">
              <a:lnSpc>
                <a:spcPct val="130000"/>
              </a:lnSpc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n-US" b="0" dirty="0">
                <a:latin typeface="Gotham Book"/>
                <a:ea typeface="Gotham Book"/>
                <a:cs typeface="Gotham Book"/>
                <a:sym typeface="Gotham Book"/>
              </a:rPr>
              <a:t> </a:t>
            </a:r>
            <a:r>
              <a:rPr b="0" dirty="0">
                <a:latin typeface="Gotham Book"/>
                <a:ea typeface="Gotham Book"/>
                <a:cs typeface="Gotham Book"/>
                <a:sym typeface="Gotham Book"/>
              </a:rPr>
              <a:t>We all want to be </a:t>
            </a:r>
            <a:r>
              <a:rPr b="0" u="sng" dirty="0">
                <a:latin typeface="Gotham Bold"/>
                <a:ea typeface="Gotham Bold"/>
                <a:cs typeface="Gotham Bold"/>
                <a:sym typeface="Gotham Bold"/>
              </a:rPr>
              <a:t>better</a:t>
            </a:r>
            <a:r>
              <a:rPr b="0" dirty="0">
                <a:latin typeface="Gotham Book"/>
                <a:ea typeface="Gotham Book"/>
                <a:cs typeface="Gotham Book"/>
                <a:sym typeface="Gotham Book"/>
              </a:rPr>
              <a:t> men.</a:t>
            </a:r>
          </a:p>
        </p:txBody>
      </p:sp>
      <p:sp>
        <p:nvSpPr>
          <p:cNvPr id="40" name="1"/>
          <p:cNvSpPr/>
          <p:nvPr/>
        </p:nvSpPr>
        <p:spPr>
          <a:xfrm>
            <a:off x="1236849" y="179257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o How Are Men Doing Today?"/>
          <p:cNvSpPr txBox="1"/>
          <p:nvPr/>
        </p:nvSpPr>
        <p:spPr>
          <a:xfrm>
            <a:off x="3645953" y="2112247"/>
            <a:ext cx="13934060" cy="121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t>So How Are Men Doing Today?</a:t>
            </a:r>
          </a:p>
        </p:txBody>
      </p:sp>
      <p:sp>
        <p:nvSpPr>
          <p:cNvPr id="43" name="2"/>
          <p:cNvSpPr/>
          <p:nvPr/>
        </p:nvSpPr>
        <p:spPr>
          <a:xfrm>
            <a:off x="1236849" y="179257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o How Are Men Doing Today?"/>
          <p:cNvSpPr txBox="1"/>
          <p:nvPr/>
        </p:nvSpPr>
        <p:spPr>
          <a:xfrm>
            <a:off x="3645953" y="2112247"/>
            <a:ext cx="13934060" cy="121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t>So How Are Men Doing Today?</a:t>
            </a:r>
          </a:p>
        </p:txBody>
      </p:sp>
      <p:sp>
        <p:nvSpPr>
          <p:cNvPr id="46" name="Some men have found a manhood that works."/>
          <p:cNvSpPr txBox="1"/>
          <p:nvPr/>
        </p:nvSpPr>
        <p:spPr>
          <a:xfrm>
            <a:off x="4871734" y="3620922"/>
            <a:ext cx="18478152" cy="9705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703791" indent="-703791" algn="l">
              <a:lnSpc>
                <a:spcPct val="130000"/>
              </a:lnSpc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n-US" b="0" dirty="0">
                <a:latin typeface="Gotham Book"/>
                <a:ea typeface="Gotham Book"/>
                <a:cs typeface="Gotham Book"/>
                <a:sym typeface="Gotham Book"/>
              </a:rPr>
              <a:t> </a:t>
            </a:r>
            <a:r>
              <a:rPr b="0" dirty="0">
                <a:latin typeface="Gotham Book"/>
                <a:ea typeface="Gotham Book"/>
                <a:cs typeface="Gotham Book"/>
                <a:sym typeface="Gotham Book"/>
              </a:rPr>
              <a:t>Some men have found a manhood that </a:t>
            </a:r>
            <a:r>
              <a:rPr b="0" u="sng" dirty="0">
                <a:latin typeface="Gotham Bold"/>
                <a:ea typeface="Gotham Bold"/>
                <a:cs typeface="Gotham Bold"/>
                <a:sym typeface="Gotham Bold"/>
              </a:rPr>
              <a:t>works</a:t>
            </a:r>
            <a:r>
              <a:rPr b="0" dirty="0">
                <a:latin typeface="Gotham Book"/>
                <a:ea typeface="Gotham Book"/>
                <a:cs typeface="Gotham Book"/>
                <a:sym typeface="Gotham Book"/>
              </a:rPr>
              <a:t>. </a:t>
            </a:r>
          </a:p>
        </p:txBody>
      </p:sp>
      <p:sp>
        <p:nvSpPr>
          <p:cNvPr id="47" name="2"/>
          <p:cNvSpPr/>
          <p:nvPr/>
        </p:nvSpPr>
        <p:spPr>
          <a:xfrm>
            <a:off x="1236849" y="179257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o How Are Men Doing Today?"/>
          <p:cNvSpPr txBox="1"/>
          <p:nvPr/>
        </p:nvSpPr>
        <p:spPr>
          <a:xfrm>
            <a:off x="3645953" y="2112247"/>
            <a:ext cx="13934060" cy="121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t>So How Are Men Doing Today?</a:t>
            </a:r>
          </a:p>
        </p:txBody>
      </p:sp>
      <p:sp>
        <p:nvSpPr>
          <p:cNvPr id="50" name="Some men have found a manhood that works.  And a manhood that truly works is life-giving."/>
          <p:cNvSpPr txBox="1"/>
          <p:nvPr/>
        </p:nvSpPr>
        <p:spPr>
          <a:xfrm>
            <a:off x="4871734" y="3620922"/>
            <a:ext cx="18478152" cy="19307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703791" indent="-703791" algn="l">
              <a:lnSpc>
                <a:spcPct val="130000"/>
              </a:lnSpc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n-US" b="0" dirty="0">
                <a:latin typeface="Gotham Book"/>
                <a:ea typeface="Gotham Book"/>
                <a:cs typeface="Gotham Book"/>
                <a:sym typeface="Gotham Book"/>
              </a:rPr>
              <a:t> </a:t>
            </a:r>
            <a:r>
              <a:rPr b="0" dirty="0">
                <a:latin typeface="Gotham Book"/>
                <a:ea typeface="Gotham Book"/>
                <a:cs typeface="Gotham Book"/>
                <a:sym typeface="Gotham Book"/>
              </a:rPr>
              <a:t>Some men have found a manhood that </a:t>
            </a:r>
            <a:r>
              <a:rPr b="0" u="sng" dirty="0">
                <a:latin typeface="Gotham Book"/>
                <a:ea typeface="Gotham Book"/>
                <a:cs typeface="Gotham Book"/>
                <a:sym typeface="Gotham Book"/>
              </a:rPr>
              <a:t>works</a:t>
            </a:r>
            <a:r>
              <a:rPr b="0" dirty="0">
                <a:latin typeface="Gotham Book"/>
                <a:ea typeface="Gotham Book"/>
                <a:cs typeface="Gotham Book"/>
                <a:sym typeface="Gotham Book"/>
              </a:rPr>
              <a:t>. </a:t>
            </a:r>
            <a:br>
              <a:rPr b="0" dirty="0">
                <a:latin typeface="Gotham Book"/>
                <a:ea typeface="Gotham Book"/>
                <a:cs typeface="Gotham Book"/>
                <a:sym typeface="Gotham Book"/>
              </a:rPr>
            </a:br>
            <a:r>
              <a:rPr lang="en-US" b="0" dirty="0">
                <a:latin typeface="Gotham Book"/>
                <a:ea typeface="Gotham Book"/>
                <a:cs typeface="Gotham Book"/>
                <a:sym typeface="Gotham Book"/>
              </a:rPr>
              <a:t> </a:t>
            </a:r>
            <a:r>
              <a:rPr b="0" dirty="0">
                <a:latin typeface="Gotham Book"/>
                <a:ea typeface="Gotham Book"/>
                <a:cs typeface="Gotham Book"/>
                <a:sym typeface="Gotham Book"/>
              </a:rPr>
              <a:t>And a manhood that truly works is </a:t>
            </a:r>
            <a:r>
              <a:rPr b="0" u="sng" dirty="0">
                <a:latin typeface="Gotham Bold"/>
                <a:ea typeface="Gotham Bold"/>
                <a:cs typeface="Gotham Bold"/>
                <a:sym typeface="Gotham Bold"/>
              </a:rPr>
              <a:t>life-giving</a:t>
            </a:r>
            <a:r>
              <a:rPr b="0" dirty="0">
                <a:latin typeface="Gotham Book"/>
                <a:ea typeface="Gotham Book"/>
                <a:cs typeface="Gotham Book"/>
                <a:sym typeface="Gotham Book"/>
              </a:rPr>
              <a:t>.</a:t>
            </a:r>
          </a:p>
        </p:txBody>
      </p:sp>
      <p:sp>
        <p:nvSpPr>
          <p:cNvPr id="51" name="2"/>
          <p:cNvSpPr/>
          <p:nvPr/>
        </p:nvSpPr>
        <p:spPr>
          <a:xfrm>
            <a:off x="1236849" y="179257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o How Are Men Doing Today?"/>
          <p:cNvSpPr txBox="1"/>
          <p:nvPr/>
        </p:nvSpPr>
        <p:spPr>
          <a:xfrm>
            <a:off x="3645953" y="2112247"/>
            <a:ext cx="13934060" cy="1217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t>So How Are Men Doing Today?</a:t>
            </a:r>
          </a:p>
        </p:txBody>
      </p:sp>
      <p:sp>
        <p:nvSpPr>
          <p:cNvPr id="54" name="Some men have found a manhood that works.  And a manhood that truly works is life-giving.…"/>
          <p:cNvSpPr txBox="1"/>
          <p:nvPr/>
        </p:nvSpPr>
        <p:spPr>
          <a:xfrm>
            <a:off x="4871734" y="3620922"/>
            <a:ext cx="18478152" cy="28884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703791" indent="-703791" algn="l">
              <a:lnSpc>
                <a:spcPct val="130000"/>
              </a:lnSpc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n-US" b="0" dirty="0">
                <a:latin typeface="Gotham Book"/>
                <a:ea typeface="Gotham Book"/>
                <a:cs typeface="Gotham Book"/>
                <a:sym typeface="Gotham Book"/>
              </a:rPr>
              <a:t> </a:t>
            </a:r>
            <a:r>
              <a:rPr b="0" dirty="0">
                <a:latin typeface="Gotham Book"/>
                <a:ea typeface="Gotham Book"/>
                <a:cs typeface="Gotham Book"/>
                <a:sym typeface="Gotham Book"/>
              </a:rPr>
              <a:t>Some men have found a manhood that </a:t>
            </a:r>
            <a:r>
              <a:rPr b="0" u="sng" dirty="0">
                <a:latin typeface="Gotham Book"/>
                <a:ea typeface="Gotham Book"/>
                <a:cs typeface="Gotham Book"/>
                <a:sym typeface="Gotham Book"/>
              </a:rPr>
              <a:t>works</a:t>
            </a:r>
            <a:r>
              <a:rPr b="0" dirty="0">
                <a:latin typeface="Gotham Book"/>
                <a:ea typeface="Gotham Book"/>
                <a:cs typeface="Gotham Book"/>
                <a:sym typeface="Gotham Book"/>
              </a:rPr>
              <a:t>. </a:t>
            </a:r>
            <a:br>
              <a:rPr b="0" dirty="0">
                <a:latin typeface="Gotham Book"/>
                <a:ea typeface="Gotham Book"/>
                <a:cs typeface="Gotham Book"/>
                <a:sym typeface="Gotham Book"/>
              </a:rPr>
            </a:br>
            <a:r>
              <a:rPr lang="en-US" b="0" dirty="0">
                <a:latin typeface="Gotham Book"/>
                <a:ea typeface="Gotham Book"/>
                <a:cs typeface="Gotham Book"/>
                <a:sym typeface="Gotham Book"/>
              </a:rPr>
              <a:t> </a:t>
            </a:r>
            <a:r>
              <a:rPr b="0" dirty="0">
                <a:latin typeface="Gotham Book"/>
                <a:ea typeface="Gotham Book"/>
                <a:cs typeface="Gotham Book"/>
                <a:sym typeface="Gotham Book"/>
              </a:rPr>
              <a:t>And a manhood that truly works is </a:t>
            </a:r>
            <a:r>
              <a:rPr b="0" u="sng" dirty="0">
                <a:latin typeface="Gotham Book"/>
                <a:ea typeface="Gotham Book"/>
                <a:cs typeface="Gotham Book"/>
                <a:sym typeface="Gotham Book"/>
              </a:rPr>
              <a:t>life-giving</a:t>
            </a:r>
            <a:r>
              <a:rPr b="0" dirty="0">
                <a:latin typeface="Gotham Book"/>
                <a:ea typeface="Gotham Book"/>
                <a:cs typeface="Gotham Book"/>
                <a:sym typeface="Gotham Book"/>
              </a:rPr>
              <a:t>.</a:t>
            </a:r>
          </a:p>
          <a:p>
            <a:pPr algn="l">
              <a:lnSpc>
                <a:spcPct val="130000"/>
              </a:lnSpc>
              <a:defRPr sz="4800">
                <a:solidFill>
                  <a:srgbClr val="FFFFFF"/>
                </a:solidFill>
              </a:defRPr>
            </a:pPr>
            <a:r>
              <a:rPr lang="en-US" b="0" dirty="0"/>
              <a:t>B.</a:t>
            </a:r>
            <a:r>
              <a:rPr lang="en-US" b="0" dirty="0">
                <a:latin typeface="Gotham Book"/>
                <a:ea typeface="Gotham Book"/>
                <a:cs typeface="Gotham Book"/>
                <a:sym typeface="Gotham Book"/>
              </a:rPr>
              <a:t>  </a:t>
            </a:r>
            <a:r>
              <a:rPr b="0" dirty="0">
                <a:latin typeface="Gotham Book"/>
                <a:ea typeface="Gotham Book"/>
                <a:cs typeface="Gotham Book"/>
                <a:sym typeface="Gotham Book"/>
              </a:rPr>
              <a:t>Some men live in a manhood “</a:t>
            </a:r>
            <a:r>
              <a:rPr b="0" u="sng" dirty="0">
                <a:latin typeface="Gotham Bold"/>
                <a:ea typeface="Gotham Bold"/>
                <a:cs typeface="Gotham Bold"/>
                <a:sym typeface="Gotham Bold"/>
              </a:rPr>
              <a:t>fog</a:t>
            </a:r>
            <a:r>
              <a:rPr b="0" dirty="0">
                <a:latin typeface="Gotham Book"/>
                <a:ea typeface="Gotham Book"/>
                <a:cs typeface="Gotham Book"/>
                <a:sym typeface="Gotham Book"/>
              </a:rPr>
              <a:t>”.</a:t>
            </a:r>
          </a:p>
        </p:txBody>
      </p:sp>
      <p:sp>
        <p:nvSpPr>
          <p:cNvPr id="55" name="2"/>
          <p:cNvSpPr/>
          <p:nvPr/>
        </p:nvSpPr>
        <p:spPr>
          <a:xfrm>
            <a:off x="1236849" y="179257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rgbClr val="FFFFFF"/>
        </a:solidFill>
        <a:solidFill>
          <a:srgbClr val="FFFFFF"/>
        </a:solidFill>
        <a:solidFill>
          <a:srgbClr val="FFFFFF"/>
        </a:solidFill>
      </a:fillStyleLst>
      <a:lnStyleLst>
        <a:ln>
          <a:solidFill>
            <a:srgbClr val="000000"/>
          </a:solidFill>
        </a:ln>
        <a:ln>
          <a:solidFill>
            <a:srgbClr val="000000"/>
          </a:solidFill>
        </a:ln>
        <a:ln>
          <a:solidFill>
            <a:srgbClr val="000000"/>
          </a:solidFill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rgbClr val="FFFFFF"/>
        </a:solidFill>
        <a:solidFill>
          <a:srgbClr val="FFFFFF"/>
        </a:solidFill>
        <a:solidFill>
          <a:srgbClr val="FFFFFF"/>
        </a:soli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rgbClr val="FFFFFF"/>
        </a:solidFill>
        <a:solidFill>
          <a:srgbClr val="FFFFFF"/>
        </a:solidFill>
        <a:solidFill>
          <a:srgbClr val="FFFFFF"/>
        </a:solidFill>
      </a:fillStyleLst>
      <a:lnStyleLst>
        <a:ln>
          <a:solidFill>
            <a:srgbClr val="000000"/>
          </a:solidFill>
        </a:ln>
        <a:ln>
          <a:solidFill>
            <a:srgbClr val="000000"/>
          </a:solidFill>
        </a:ln>
        <a:ln>
          <a:solidFill>
            <a:srgbClr val="000000"/>
          </a:solidFill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rgbClr val="FFFFFF"/>
        </a:solidFill>
        <a:solidFill>
          <a:srgbClr val="FFFFFF"/>
        </a:solidFill>
        <a:solidFill>
          <a:srgbClr val="FFFFFF"/>
        </a:soli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883</Words>
  <Application>Microsoft Macintosh PowerPoint</Application>
  <PresentationFormat>Custom</PresentationFormat>
  <Paragraphs>151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Gotham Bold</vt:lpstr>
      <vt:lpstr>Gotham Book</vt:lpstr>
      <vt:lpstr>GothamMedium</vt:lpstr>
      <vt:lpstr>Helvetica Neue</vt:lpstr>
      <vt:lpstr>Helvetica Neue Light</vt:lpstr>
      <vt:lpstr>Helvetica Neue Medium</vt:lpstr>
      <vt:lpstr>White</vt:lpstr>
      <vt:lpstr>PowerPoint Presentation</vt:lpstr>
      <vt:lpstr>SESSION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Amy Ballance</cp:lastModifiedBy>
  <cp:revision>1</cp:revision>
  <dcterms:modified xsi:type="dcterms:W3CDTF">2019-09-18T18:19:48Z</dcterms:modified>
</cp:coreProperties>
</file>