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ange.jpg" descr="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70000"/>
            <a:ext cx="24384001" cy="162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Orange.jpg" descr="Orange.jpg"/>
          <p:cNvPicPr>
            <a:picLocks noChangeAspect="1"/>
          </p:cNvPicPr>
          <p:nvPr/>
        </p:nvPicPr>
        <p:blipFill>
          <a:blip r:embed="rId2"/>
          <a:srcRect t="44627" b="50632"/>
          <a:stretch>
            <a:fillRect/>
          </a:stretch>
        </p:blipFill>
        <p:spPr>
          <a:xfrm>
            <a:off x="-1" y="-15701"/>
            <a:ext cx="24384001" cy="77047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1: Manhood Today"/>
          <p:cNvSpPr txBox="1"/>
          <p:nvPr/>
        </p:nvSpPr>
        <p:spPr>
          <a:xfrm>
            <a:off x="19558630" y="122936"/>
            <a:ext cx="426402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1: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Manhood Today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0D0E13-0877-4BB1-9817-7CD951CA8CAC}"/>
              </a:ext>
            </a:extLst>
          </p:cNvPr>
          <p:cNvSpPr txBox="1"/>
          <p:nvPr/>
        </p:nvSpPr>
        <p:spPr>
          <a:xfrm>
            <a:off x="8111067" y="10787638"/>
            <a:ext cx="816186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¡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QUE COMIENCE LA JORNADA!</a:t>
            </a: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58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38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9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62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47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Se conforman con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en la vida, pero no sabe que es menos.</a:t>
            </a:r>
          </a:p>
        </p:txBody>
      </p:sp>
      <p:sp>
        <p:nvSpPr>
          <p:cNvPr id="63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66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560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conforman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menos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la vida, pero no sabe que es menos. 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¡Crean 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problemas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 … muchos de ellos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</p:txBody>
      </p:sp>
      <p:sp>
        <p:nvSpPr>
          <p:cNvPr id="67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70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6479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Se conforman con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en la vida, pero no sabe que es menos. 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¡Crean 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problemas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 … muchos de ellos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adivinan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su masculinidad con la esperanza que funcione.</a:t>
            </a:r>
          </a:p>
        </p:txBody>
      </p:sp>
      <p:sp>
        <p:nvSpPr>
          <p:cNvPr id="71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dirty="0"/>
          </a:p>
        </p:txBody>
      </p:sp>
      <p:sp>
        <p:nvSpPr>
          <p:cNvPr id="7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77" name="The loss of a common manhood vision."/>
          <p:cNvSpPr txBox="1"/>
          <p:nvPr/>
        </p:nvSpPr>
        <p:spPr>
          <a:xfrm>
            <a:off x="4874892" y="4466928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A. La perdida de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81" name="The loss of a common manhood vision.…"/>
          <p:cNvSpPr txBox="1"/>
          <p:nvPr/>
        </p:nvSpPr>
        <p:spPr>
          <a:xfrm>
            <a:off x="4874892" y="4466928"/>
            <a:ext cx="1847815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</p:txBody>
      </p:sp>
      <p:sp>
        <p:nvSpPr>
          <p:cNvPr id="82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85" name="The loss of a common manhood vision.…"/>
          <p:cNvSpPr txBox="1"/>
          <p:nvPr/>
        </p:nvSpPr>
        <p:spPr>
          <a:xfrm>
            <a:off x="4874892" y="4466928"/>
            <a:ext cx="18478152" cy="28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Es creada por un pap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emocional y/o físicamente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</p:txBody>
      </p:sp>
      <p:sp>
        <p:nvSpPr>
          <p:cNvPr id="86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89" name="The loss of a common manhood vision.…"/>
          <p:cNvSpPr txBox="1"/>
          <p:nvPr/>
        </p:nvSpPr>
        <p:spPr>
          <a:xfrm>
            <a:off x="4874892" y="4466928"/>
            <a:ext cx="18478152" cy="377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Es creada por un pap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emocional y/o físicamente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C. Un cambio radical, un cambio repentino del panorama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social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0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93" name="The loss of a common manhood vision.…"/>
          <p:cNvSpPr txBox="1"/>
          <p:nvPr/>
        </p:nvSpPr>
        <p:spPr>
          <a:xfrm>
            <a:off x="4874892" y="4466928"/>
            <a:ext cx="18478152" cy="5480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Es creada por un pap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emocional y/o físicamente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C. Un cambio radical, un cambio repentino del panorama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social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Obviamente, las mujeres están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sobresaliendo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en el mundo moderno de hoy mientras que los hombres se han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estancado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1"/>
          <p:cNvSpPr txBox="1">
            <a:spLocks noGrp="1"/>
          </p:cNvSpPr>
          <p:nvPr>
            <p:ph type="title"/>
          </p:nvPr>
        </p:nvSpPr>
        <p:spPr>
          <a:xfrm>
            <a:off x="1778000" y="3137374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SESI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/>
              <a:t>N 1</a:t>
            </a:r>
          </a:p>
        </p:txBody>
      </p:sp>
      <p:sp>
        <p:nvSpPr>
          <p:cNvPr id="29" name="Manhood Today"/>
          <p:cNvSpPr txBox="1">
            <a:spLocks noGrp="1"/>
          </p:cNvSpPr>
          <p:nvPr>
            <p:ph type="body" sz="quarter" idx="1"/>
          </p:nvPr>
        </p:nvSpPr>
        <p:spPr>
          <a:xfrm>
            <a:off x="2398407" y="7819904"/>
            <a:ext cx="19587186" cy="132234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LA HOMBR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Í</a:t>
            </a:r>
            <a:r>
              <a:rPr lang="en-US" dirty="0">
                <a:latin typeface="+mn-lt"/>
              </a:rPr>
              <a:t>A DE HOY</a:t>
            </a:r>
            <a:endParaRPr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he lies men believe about themselves."/>
          <p:cNvSpPr txBox="1"/>
          <p:nvPr/>
        </p:nvSpPr>
        <p:spPr>
          <a:xfrm>
            <a:off x="4874662" y="4588199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</p:txBody>
      </p:sp>
      <p:sp>
        <p:nvSpPr>
          <p:cNvPr id="97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9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he lies men believe about themselves.…"/>
          <p:cNvSpPr txBox="1"/>
          <p:nvPr/>
        </p:nvSpPr>
        <p:spPr>
          <a:xfrm>
            <a:off x="4874662" y="4588199"/>
            <a:ext cx="18478152" cy="185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</a:rPr>
              <a:t>Yo debería saber que hacer.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1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02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he lies men believe about themselves.…"/>
          <p:cNvSpPr txBox="1"/>
          <p:nvPr/>
        </p:nvSpPr>
        <p:spPr>
          <a:xfrm>
            <a:off x="4874662" y="4588199"/>
            <a:ext cx="18478152" cy="272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</a:rPr>
              <a:t>Yo debería saber que hacer.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</p:txBody>
      </p:sp>
      <p:sp>
        <p:nvSpPr>
          <p:cNvPr id="105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06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e lies men believe about themselves.…"/>
          <p:cNvSpPr txBox="1"/>
          <p:nvPr/>
        </p:nvSpPr>
        <p:spPr>
          <a:xfrm>
            <a:off x="4874662" y="4588199"/>
            <a:ext cx="18478152" cy="3598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</a:rPr>
              <a:t>Yo debería saber que hacer.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demasiado tarde para hacer algo al respecto a esto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09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10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he lies men believe about themselves.…"/>
          <p:cNvSpPr txBox="1"/>
          <p:nvPr/>
        </p:nvSpPr>
        <p:spPr>
          <a:xfrm>
            <a:off x="4874662" y="4588199"/>
            <a:ext cx="18478152" cy="535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sym typeface="Helvetica Neue"/>
              </a:rPr>
              <a:t>Yo debería saber que hacer.</a:t>
            </a:r>
            <a:endParaRPr kumimoji="0" lang="es-ES" sz="4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 demasiado tarde para hacer algo al respecto a esto</a:t>
            </a: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Puedo hacer esto sin que nadie lo sepa.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3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1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he lies men believe about themselves.…"/>
          <p:cNvSpPr txBox="1"/>
          <p:nvPr/>
        </p:nvSpPr>
        <p:spPr>
          <a:xfrm>
            <a:off x="4874662" y="4588199"/>
            <a:ext cx="18478152" cy="535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sym typeface="Helvetica Neue"/>
              </a:rPr>
              <a:t>Yo debería saber que hacer.</a:t>
            </a:r>
            <a:endParaRPr kumimoji="0" lang="es-ES" sz="4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 demasiado tarde para hacer algo al respecto a esto</a:t>
            </a: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Puedo hacer esto sin que nadie lo sepa.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te digo la verdad de mi persona, me rechazarías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17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1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Question"/>
          <p:cNvSpPr txBox="1"/>
          <p:nvPr/>
        </p:nvSpPr>
        <p:spPr>
          <a:xfrm>
            <a:off x="3659578" y="2113777"/>
            <a:ext cx="558646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La Pregunta</a:t>
            </a:r>
          </a:p>
        </p:txBody>
      </p:sp>
      <p:sp>
        <p:nvSpPr>
          <p:cNvPr id="121" name="Can we define a manhood that will work for us in the modern world?"/>
          <p:cNvSpPr txBox="1"/>
          <p:nvPr/>
        </p:nvSpPr>
        <p:spPr>
          <a:xfrm>
            <a:off x="3680250" y="4192549"/>
            <a:ext cx="16921900" cy="45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7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>
                <a:cs typeface="Times New Roman" panose="02020603050405020304" pitchFamily="18" charset="0"/>
              </a:rPr>
              <a:t>¿</a:t>
            </a:r>
            <a:r>
              <a:rPr lang="es-MX" dirty="0">
                <a:cs typeface="Times New Roman" panose="02020603050405020304" pitchFamily="18" charset="0"/>
              </a:rPr>
              <a:t>Podemos definir una hombría que funcione para nosotros en el mundo moderno?</a:t>
            </a:r>
            <a:endParaRPr lang="es-MX" dirty="0"/>
          </a:p>
        </p:txBody>
      </p:sp>
      <p:sp>
        <p:nvSpPr>
          <p:cNvPr id="122" name="4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  <a:endParaRPr dirty="0"/>
          </a:p>
        </p:txBody>
      </p:sp>
      <p:sp>
        <p:nvSpPr>
          <p:cNvPr id="125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28" name="You will increase your manhood understanding and make some significant personal discoveries."/>
          <p:cNvSpPr txBox="1"/>
          <p:nvPr/>
        </p:nvSpPr>
        <p:spPr>
          <a:xfrm>
            <a:off x="4887362" y="4160506"/>
            <a:ext cx="17287744" cy="181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9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32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270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3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Starting Line Perspectives:"/>
          <p:cNvSpPr txBox="1"/>
          <p:nvPr/>
        </p:nvSpPr>
        <p:spPr>
          <a:xfrm>
            <a:off x="3644022" y="2104005"/>
            <a:ext cx="158633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Perspectivas de la Línea de Salida</a:t>
            </a:r>
            <a:r>
              <a:rPr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36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3589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Harás nuevos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7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40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5361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Harás nuevos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Tendrás la oportunidad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elevar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tu hombría mediante el uso de una pregunta semanal de "Mejor Hombre".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1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44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7134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Harás nuevos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Tendrás la oportunidad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elevar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tu hombría mediante el uso de una pregunta semanal de "Mejor Hombre".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Recibirás una clara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que funcionara para ti en este mundo moderno.</a:t>
            </a:r>
          </a:p>
        </p:txBody>
      </p:sp>
      <p:sp>
        <p:nvSpPr>
          <p:cNvPr id="145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8A80E-693E-4490-9F52-DB052284F6FB}"/>
              </a:ext>
            </a:extLst>
          </p:cNvPr>
          <p:cNvSpPr txBox="1"/>
          <p:nvPr/>
        </p:nvSpPr>
        <p:spPr>
          <a:xfrm>
            <a:off x="8111067" y="10787638"/>
            <a:ext cx="816186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¡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QUE COMIENCE LA JORNADA!</a:t>
            </a:r>
            <a:endParaRPr kumimoji="0" lang="en-US" sz="24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tarting Line Perspectives:"/>
          <p:cNvSpPr txBox="1"/>
          <p:nvPr/>
        </p:nvSpPr>
        <p:spPr>
          <a:xfrm>
            <a:off x="3644022" y="2104005"/>
            <a:ext cx="158633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Perspectivas de la Línea de Salida:</a:t>
            </a:r>
          </a:p>
        </p:txBody>
      </p:sp>
      <p:sp>
        <p:nvSpPr>
          <p:cNvPr id="35" name="As men, we have a lot in common."/>
          <p:cNvSpPr txBox="1"/>
          <p:nvPr/>
        </p:nvSpPr>
        <p:spPr>
          <a:xfrm>
            <a:off x="4877125" y="3563732"/>
            <a:ext cx="11937883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Como hombres, tenemos mucho en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ún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tarting Line Perspectives:"/>
          <p:cNvSpPr txBox="1"/>
          <p:nvPr/>
        </p:nvSpPr>
        <p:spPr>
          <a:xfrm>
            <a:off x="3644022" y="2104005"/>
            <a:ext cx="158633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Perspectivas de la Línea de Salida:</a:t>
            </a:r>
          </a:p>
        </p:txBody>
      </p:sp>
      <p:sp>
        <p:nvSpPr>
          <p:cNvPr id="39" name="As men, we have a lot in common.…"/>
          <p:cNvSpPr txBox="1"/>
          <p:nvPr/>
        </p:nvSpPr>
        <p:spPr>
          <a:xfrm>
            <a:off x="4877125" y="3561192"/>
            <a:ext cx="11937883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Como hombres, tenemos mucho en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ún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Todos queremos ser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mejor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hombres.</a:t>
            </a:r>
          </a:p>
        </p:txBody>
      </p:sp>
      <p:sp>
        <p:nvSpPr>
          <p:cNvPr id="40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43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46" name="Some men have found a manhood that works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Algunos hombres han encontrado una hombr</a:t>
            </a:r>
            <a:r>
              <a:rPr lang="es-MX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47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50" name="Some men have found a manhood that works.  And a manhood that truly works is life-giving."/>
          <p:cNvSpPr txBox="1"/>
          <p:nvPr/>
        </p:nvSpPr>
        <p:spPr>
          <a:xfrm>
            <a:off x="4871734" y="3620922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MX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1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54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288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5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1191</Words>
  <Application>Microsoft Office PowerPoint</Application>
  <PresentationFormat>Custom</PresentationFormat>
  <Paragraphs>159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Times New Roman</vt:lpstr>
      <vt:lpstr>White</vt:lpstr>
      <vt:lpstr>PowerPoint Presentation</vt:lpstr>
      <vt:lpstr>SESIÓN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59</cp:revision>
  <dcterms:modified xsi:type="dcterms:W3CDTF">2021-07-15T19:51:08Z</dcterms:modified>
</cp:coreProperties>
</file>