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06" y="-1348538"/>
            <a:ext cx="24619612" cy="1641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rcRect t="44986" b="50372"/>
          <a:stretch>
            <a:fillRect/>
          </a:stretch>
        </p:blipFill>
        <p:spPr>
          <a:xfrm>
            <a:off x="-117806" y="-10011"/>
            <a:ext cx="24619612" cy="76164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3: Unpacking"/>
          <p:cNvSpPr txBox="1"/>
          <p:nvPr/>
        </p:nvSpPr>
        <p:spPr>
          <a:xfrm>
            <a:off x="19942170" y="122936"/>
            <a:ext cx="349694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3: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Unpacking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he dad wound.…"/>
          <p:cNvSpPr txBox="1"/>
          <p:nvPr/>
        </p:nvSpPr>
        <p:spPr>
          <a:xfrm>
            <a:off x="4871734" y="4078182"/>
            <a:ext cx="18478152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wound.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lot of the hurt in men’s lives today comes from 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absent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7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5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e dad wound.…"/>
          <p:cNvSpPr txBox="1"/>
          <p:nvPr/>
        </p:nvSpPr>
        <p:spPr>
          <a:xfrm>
            <a:off x="4871734" y="4078182"/>
            <a:ext cx="18478152" cy="2608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wound.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lot of the hurt in men’s lives today comes from 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absent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Absent dads often bring on another trouble: “too much”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1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6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he dad wound.…"/>
          <p:cNvSpPr txBox="1"/>
          <p:nvPr/>
        </p:nvSpPr>
        <p:spPr>
          <a:xfrm>
            <a:off x="4871734" y="4078182"/>
            <a:ext cx="18478152" cy="3599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wound.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lot of the hurt in men’s lives today comes from 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absent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Absent dads often bring on another trouble: “too much”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lack of a clear manhood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vision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5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6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he dad wound.…"/>
          <p:cNvSpPr txBox="1"/>
          <p:nvPr/>
        </p:nvSpPr>
        <p:spPr>
          <a:xfrm>
            <a:off x="4871734" y="4078182"/>
            <a:ext cx="18478152" cy="70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wound.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lot of the hurt in men’s lives today comes from 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absent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Absent dads often bring on another trouble: “too much”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lack of a clear manhood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vision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Real manhood is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taught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 It is a learned lifestyle. You see it modeled in men; you hear it talked about by men; and you receive skills from men to practice and apply it. If you’ve missed this instruction or parts of it, this becomes a trouble spot that will hold you back as a man.</a:t>
            </a:r>
          </a:p>
        </p:txBody>
      </p:sp>
      <p:sp>
        <p:nvSpPr>
          <p:cNvPr id="6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he dad wound.…"/>
          <p:cNvSpPr txBox="1"/>
          <p:nvPr/>
        </p:nvSpPr>
        <p:spPr>
          <a:xfrm>
            <a:off x="4871734" y="4078182"/>
            <a:ext cx="18478152" cy="776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wound.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lot of the hurt in men’s lives today comes from the </a:t>
            </a:r>
            <a:r>
              <a:rPr b="0" i="1" u="sng">
                <a:latin typeface="Gotham Book"/>
                <a:ea typeface="Gotham Book"/>
                <a:cs typeface="Gotham Book"/>
                <a:sym typeface="Gotham Book"/>
              </a:rPr>
              <a:t>absent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Absent dads often bring on another trouble: “too much”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lack of a clear manhood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vision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Real manhood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taught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 It is a learned lifestyle. You see it modeled in men; you hear it talked about by men; and you receive skills from men to practice and apply it. If you’ve missed this instruction or parts of it, this becomes a trouble spot that will hold you back as a man.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Unprocessed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trauma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ddictive habits."/>
          <p:cNvSpPr txBox="1"/>
          <p:nvPr/>
        </p:nvSpPr>
        <p:spPr>
          <a:xfrm>
            <a:off x="4871734" y="407818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Addictive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habits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7" name="D."/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  <p:sp>
        <p:nvSpPr>
          <p:cNvPr id="78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7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ddictive habits.…"/>
          <p:cNvSpPr txBox="1"/>
          <p:nvPr/>
        </p:nvSpPr>
        <p:spPr>
          <a:xfrm>
            <a:off x="4871734" y="4078182"/>
            <a:ext cx="18478152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Addictive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habits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big three: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drugs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pornography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8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D.">
            <a:extLst>
              <a:ext uri="{FF2B5EF4-FFF2-40B4-BE49-F238E27FC236}">
                <a16:creationId xmlns:a16="http://schemas.microsoft.com/office/drawing/2014/main" id="{BAD8C4AE-46C8-A647-B1D6-73D3986796A8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ddictive habits.…"/>
          <p:cNvSpPr txBox="1"/>
          <p:nvPr/>
        </p:nvSpPr>
        <p:spPr>
          <a:xfrm>
            <a:off x="4871734" y="4078182"/>
            <a:ext cx="18478152" cy="272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Addictive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habits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big three: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alcohol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drugs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pornography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No close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friends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8" name="E."/>
          <p:cNvSpPr/>
          <p:nvPr/>
        </p:nvSpPr>
        <p:spPr>
          <a:xfrm>
            <a:off x="4851400" y="5863658"/>
            <a:ext cx="66086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E.</a:t>
            </a:r>
          </a:p>
        </p:txBody>
      </p:sp>
      <p:sp>
        <p:nvSpPr>
          <p:cNvPr id="8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9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7" name="D.">
            <a:extLst>
              <a:ext uri="{FF2B5EF4-FFF2-40B4-BE49-F238E27FC236}">
                <a16:creationId xmlns:a16="http://schemas.microsoft.com/office/drawing/2014/main" id="{DC986DC6-2A77-1F43-89F2-02D5B8B82749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ddictive habits.…"/>
          <p:cNvSpPr txBox="1"/>
          <p:nvPr/>
        </p:nvSpPr>
        <p:spPr>
          <a:xfrm>
            <a:off x="4871734" y="4078182"/>
            <a:ext cx="18478152" cy="3680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Addictive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habits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big three: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alcohol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drugs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pornography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No close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friends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Spiritually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stuck.</a:t>
            </a:r>
          </a:p>
        </p:txBody>
      </p:sp>
      <p:sp>
        <p:nvSpPr>
          <p:cNvPr id="95" name="F."/>
          <p:cNvSpPr/>
          <p:nvPr/>
        </p:nvSpPr>
        <p:spPr>
          <a:xfrm>
            <a:off x="4851400" y="6979468"/>
            <a:ext cx="660864" cy="114095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F.</a:t>
            </a:r>
          </a:p>
        </p:txBody>
      </p:sp>
      <p:sp>
        <p:nvSpPr>
          <p:cNvPr id="96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9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8" name="E.">
            <a:extLst>
              <a:ext uri="{FF2B5EF4-FFF2-40B4-BE49-F238E27FC236}">
                <a16:creationId xmlns:a16="http://schemas.microsoft.com/office/drawing/2014/main" id="{DF1659AD-5B8A-974C-8B64-3ECABBAEE0D7}"/>
              </a:ext>
            </a:extLst>
          </p:cNvPr>
          <p:cNvSpPr/>
          <p:nvPr/>
        </p:nvSpPr>
        <p:spPr>
          <a:xfrm>
            <a:off x="4851400" y="5863658"/>
            <a:ext cx="66086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E.</a:t>
            </a:r>
          </a:p>
        </p:txBody>
      </p:sp>
      <p:sp>
        <p:nvSpPr>
          <p:cNvPr id="9" name="D.">
            <a:extLst>
              <a:ext uri="{FF2B5EF4-FFF2-40B4-BE49-F238E27FC236}">
                <a16:creationId xmlns:a16="http://schemas.microsoft.com/office/drawing/2014/main" id="{0016F025-F383-BD40-B3B4-ED19382550C9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How To Address Your Trouble Spots:"/>
          <p:cNvSpPr txBox="1"/>
          <p:nvPr/>
        </p:nvSpPr>
        <p:spPr>
          <a:xfrm>
            <a:off x="3645953" y="2112247"/>
            <a:ext cx="1638881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To Address Your Trouble Spots:</a:t>
            </a:r>
          </a:p>
        </p:txBody>
      </p:sp>
      <p:sp>
        <p:nvSpPr>
          <p:cNvPr id="100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3</a:t>
            </a:r>
          </a:p>
        </p:txBody>
      </p:sp>
      <p:sp>
        <p:nvSpPr>
          <p:cNvPr id="29" name="Unpack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Unpacking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ow To Address Your Trouble Spots:"/>
          <p:cNvSpPr txBox="1"/>
          <p:nvPr/>
        </p:nvSpPr>
        <p:spPr>
          <a:xfrm>
            <a:off x="3645953" y="2112247"/>
            <a:ext cx="1638881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To Address Your Trouble Spots:</a:t>
            </a:r>
          </a:p>
        </p:txBody>
      </p:sp>
      <p:sp>
        <p:nvSpPr>
          <p:cNvPr id="103" name="Name it."/>
          <p:cNvSpPr txBox="1"/>
          <p:nvPr/>
        </p:nvSpPr>
        <p:spPr>
          <a:xfrm>
            <a:off x="4871734" y="3620922"/>
            <a:ext cx="18478152" cy="9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Gotham Bold"/>
              </a:rPr>
              <a:t>. 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Name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it.</a:t>
            </a:r>
          </a:p>
        </p:txBody>
      </p:sp>
      <p:sp>
        <p:nvSpPr>
          <p:cNvPr id="10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w To Address Your Trouble Spots:"/>
          <p:cNvSpPr txBox="1"/>
          <p:nvPr/>
        </p:nvSpPr>
        <p:spPr>
          <a:xfrm>
            <a:off x="3645953" y="2112247"/>
            <a:ext cx="1638881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To Address Your Trouble Spots:</a:t>
            </a:r>
          </a:p>
        </p:txBody>
      </p:sp>
      <p:sp>
        <p:nvSpPr>
          <p:cNvPr id="107" name="Name it.…"/>
          <p:cNvSpPr txBox="1"/>
          <p:nvPr/>
        </p:nvSpPr>
        <p:spPr>
          <a:xfrm>
            <a:off x="4871734" y="3620922"/>
            <a:ext cx="1847815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Name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it.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Gotham Bold"/>
              </a:rPr>
              <a:t>.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Share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it.</a:t>
            </a:r>
          </a:p>
        </p:txBody>
      </p:sp>
      <p:sp>
        <p:nvSpPr>
          <p:cNvPr id="10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w To Address Your Trouble Spots:"/>
          <p:cNvSpPr txBox="1"/>
          <p:nvPr/>
        </p:nvSpPr>
        <p:spPr>
          <a:xfrm>
            <a:off x="3645953" y="2112247"/>
            <a:ext cx="1638881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How To Address Your Trouble Spots:</a:t>
            </a:r>
          </a:p>
        </p:txBody>
      </p:sp>
      <p:sp>
        <p:nvSpPr>
          <p:cNvPr id="111" name="Name it.…"/>
          <p:cNvSpPr txBox="1"/>
          <p:nvPr/>
        </p:nvSpPr>
        <p:spPr>
          <a:xfrm>
            <a:off x="4871734" y="3620922"/>
            <a:ext cx="18478152" cy="289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Name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it.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Share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it.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>
                <a:latin typeface="Gotham Book"/>
                <a:ea typeface="Gotham Book"/>
                <a:cs typeface="Gotham Book"/>
                <a:sym typeface="Gotham Book"/>
              </a:rPr>
              <a:t>C.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Engage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it.</a:t>
            </a:r>
          </a:p>
        </p:txBody>
      </p:sp>
      <p:sp>
        <p:nvSpPr>
          <p:cNvPr id="11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n Outline Of Our BetterMan Journey"/>
          <p:cNvSpPr txBox="1"/>
          <p:nvPr/>
        </p:nvSpPr>
        <p:spPr>
          <a:xfrm>
            <a:off x="3645953" y="2112247"/>
            <a:ext cx="1685871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An Outline Of Our BetterMan Journey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wo Action Steps For Addressing The Past:"/>
          <p:cNvSpPr txBox="1"/>
          <p:nvPr/>
        </p:nvSpPr>
        <p:spPr>
          <a:xfrm>
            <a:off x="3645953" y="2112247"/>
            <a:ext cx="1943282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Two Action Steps For Addressing The Past:</a:t>
            </a:r>
          </a:p>
        </p:txBody>
      </p:sp>
      <p:sp>
        <p:nvSpPr>
          <p:cNvPr id="3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wo Action Steps For Addressing The Past:"/>
          <p:cNvSpPr txBox="1"/>
          <p:nvPr/>
        </p:nvSpPr>
        <p:spPr>
          <a:xfrm>
            <a:off x="3645953" y="2112247"/>
            <a:ext cx="1943282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Two Action Steps For Addressing The Past:</a:t>
            </a:r>
          </a:p>
        </p:txBody>
      </p:sp>
      <p:sp>
        <p:nvSpPr>
          <p:cNvPr id="38" name="Looking back: Examining our past."/>
          <p:cNvSpPr txBox="1"/>
          <p:nvPr/>
        </p:nvSpPr>
        <p:spPr>
          <a:xfrm>
            <a:off x="4871734" y="362092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Looking back: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Examining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our past.</a:t>
            </a:r>
          </a:p>
        </p:txBody>
      </p:sp>
      <p:sp>
        <p:nvSpPr>
          <p:cNvPr id="3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wo Action Steps For Addressing The Past:"/>
          <p:cNvSpPr txBox="1"/>
          <p:nvPr/>
        </p:nvSpPr>
        <p:spPr>
          <a:xfrm>
            <a:off x="3645953" y="2112247"/>
            <a:ext cx="1943282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Two Action Steps For Addressing The Past:</a:t>
            </a:r>
          </a:p>
        </p:txBody>
      </p:sp>
      <p:sp>
        <p:nvSpPr>
          <p:cNvPr id="42" name="Looking back: Examining our past.…"/>
          <p:cNvSpPr txBox="1"/>
          <p:nvPr/>
        </p:nvSpPr>
        <p:spPr>
          <a:xfrm>
            <a:off x="4871734" y="3620922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Looking back: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Examining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our past.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Unpacking: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Engaging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our trouble spots.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wo Action Steps For Addressing The Past:"/>
          <p:cNvSpPr txBox="1"/>
          <p:nvPr/>
        </p:nvSpPr>
        <p:spPr>
          <a:xfrm>
            <a:off x="3645953" y="2112247"/>
            <a:ext cx="19432829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Two Action Steps For Addressing The Past:</a:t>
            </a:r>
          </a:p>
        </p:txBody>
      </p:sp>
      <p:sp>
        <p:nvSpPr>
          <p:cNvPr id="46" name="Looking back: Examining our past.…"/>
          <p:cNvSpPr txBox="1"/>
          <p:nvPr/>
        </p:nvSpPr>
        <p:spPr>
          <a:xfrm>
            <a:off x="4871734" y="3620922"/>
            <a:ext cx="18478152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Looking back: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Examining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our past.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Unpacking: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Engaging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our trouble spots.</a:t>
            </a:r>
          </a:p>
          <a:p>
            <a:pPr marL="1270000" lvl="1" indent="-381000" algn="l">
              <a:spcBef>
                <a:spcPts val="4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“Trouble spot” = any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unresolved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issue from the past where lack of closure adversely impacts and shapes the direction and dynamics of a man’s life now.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5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he dad wound."/>
          <p:cNvSpPr txBox="1"/>
          <p:nvPr/>
        </p:nvSpPr>
        <p:spPr>
          <a:xfrm>
            <a:off x="4871734" y="407818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wound.</a:t>
            </a:r>
          </a:p>
        </p:txBody>
      </p:sp>
      <p:sp>
        <p:nvSpPr>
          <p:cNvPr id="5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Common Trouble Spots That Undercut Our Manhood:</a:t>
            </a:r>
          </a:p>
        </p:txBody>
      </p:sp>
      <p:sp>
        <p:nvSpPr>
          <p:cNvPr id="5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Macintosh PowerPoint</Application>
  <PresentationFormat>Custom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2019-09-18T18:28:47Z</dcterms:modified>
</cp:coreProperties>
</file>