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3.jpg" descr="BetterMan_Banner_Placehold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806" y="-1348538"/>
            <a:ext cx="24619612" cy="16413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3.jpg" descr="BetterMan_Banner_Placeholder3.jpg"/>
          <p:cNvPicPr>
            <a:picLocks noChangeAspect="1"/>
          </p:cNvPicPr>
          <p:nvPr/>
        </p:nvPicPr>
        <p:blipFill>
          <a:blip r:embed="rId2"/>
          <a:srcRect t="44986" b="50372"/>
          <a:stretch>
            <a:fillRect/>
          </a:stretch>
        </p:blipFill>
        <p:spPr>
          <a:xfrm>
            <a:off x="-117806" y="-10011"/>
            <a:ext cx="24619612" cy="76164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3: Unpacking"/>
          <p:cNvSpPr txBox="1"/>
          <p:nvPr/>
        </p:nvSpPr>
        <p:spPr>
          <a:xfrm>
            <a:off x="19942170" y="122936"/>
            <a:ext cx="349694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3: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Unpacking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01E51-D93B-4903-8AE7-E2C8E9B213D2}"/>
              </a:ext>
            </a:extLst>
          </p:cNvPr>
          <p:cNvSpPr txBox="1"/>
          <p:nvPr/>
        </p:nvSpPr>
        <p:spPr>
          <a:xfrm>
            <a:off x="8543192" y="10719254"/>
            <a:ext cx="66294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Helvetica Neue"/>
              </a:rPr>
              <a:t>	</a:t>
            </a: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¡</a:t>
            </a: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Helvetica Neue"/>
              </a:rPr>
              <a:t>QUE COMIENCE LA JORNADA!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he dad wound.…"/>
          <p:cNvSpPr txBox="1"/>
          <p:nvPr/>
        </p:nvSpPr>
        <p:spPr>
          <a:xfrm>
            <a:off x="3645952" y="3901088"/>
            <a:ext cx="20480139" cy="1745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herida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gran parte del dolor en la vida de los hombres hoy en día provienen del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ausente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57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5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he dad wound.…"/>
          <p:cNvSpPr txBox="1"/>
          <p:nvPr/>
        </p:nvSpPr>
        <p:spPr>
          <a:xfrm>
            <a:off x="3645952" y="3901088"/>
            <a:ext cx="20304293" cy="2632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herida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gran parte del dolor en la vida de los hombres hoy en día provienen del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 ausente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Los padres ausentes a menudo traen otros problemas: demasiada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mam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61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6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he dad wound.…"/>
          <p:cNvSpPr txBox="1"/>
          <p:nvPr/>
        </p:nvSpPr>
        <p:spPr>
          <a:xfrm>
            <a:off x="3645952" y="3901088"/>
            <a:ext cx="20286710" cy="3771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herida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gran parte del dolor en la vida de los hombres hoy en día provienen del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 ausente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Los padres ausentes a menudo traen otros problemas: demasiado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mam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falta de una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clara de hombría.</a:t>
            </a:r>
          </a:p>
        </p:txBody>
      </p:sp>
      <p:sp>
        <p:nvSpPr>
          <p:cNvPr id="65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6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he dad wound.…"/>
          <p:cNvSpPr txBox="1"/>
          <p:nvPr/>
        </p:nvSpPr>
        <p:spPr>
          <a:xfrm>
            <a:off x="3645953" y="3901088"/>
            <a:ext cx="20480139" cy="6424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herida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gran parte del dolor en la vida de los hombres hoy en día provienen del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 ausente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Los padres ausentes a menudo traen otros problemas: demasiado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mam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falta de una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clara de hombría.</a:t>
            </a:r>
          </a:p>
          <a:p>
            <a:pPr marL="1460500" lvl="1" indent="-571500" algn="l">
              <a:spcBef>
                <a:spcPts val="4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hombría real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ense</a:t>
            </a:r>
            <a:r>
              <a:rPr lang="es-ES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ñ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ada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Es un estilo de vida que se aprende. Lo ves modelado por los hombres; se oye hablar entre los hombres; y recibes habilidades de los hombres para practicarla y aplicarla. Si te has perdido esta instrucción o partes de ella, esto se convierte en un punto problemático que te detendrá como hombre.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69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7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he dad wound.…"/>
          <p:cNvSpPr txBox="1"/>
          <p:nvPr/>
        </p:nvSpPr>
        <p:spPr>
          <a:xfrm>
            <a:off x="3645953" y="3896522"/>
            <a:ext cx="20392216" cy="730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herida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ES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gran parte del dolor en la vida de los hombres hoy en día provienen del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ES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 ausente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padres ausentes a menudo traen otros problemas: demasiado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mam</a:t>
            </a:r>
            <a:r>
              <a:rPr lang="es-ES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falta de una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clara de hombría.</a:t>
            </a:r>
          </a:p>
          <a:p>
            <a:pPr marL="1460500" lvl="1" indent="-571500" algn="l">
              <a:spcBef>
                <a:spcPts val="4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hombría real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ense</a:t>
            </a:r>
            <a:r>
              <a:rPr lang="es-ES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ñ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ada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Es un estilo de vida que se aprende. Lo ves modelado por los hombres; se oye hablar entre los hombres; y recibes habilidades de los hombres para practicarla y aplicarla. Si te has perdido esta instrucción o partes de ella, esto se convierte en un punto problemático que te detendrá como hombre.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Trauma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sin procesar.</a:t>
            </a:r>
          </a:p>
        </p:txBody>
      </p:sp>
      <p:sp>
        <p:nvSpPr>
          <p:cNvPr id="73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7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Addictive habits."/>
          <p:cNvSpPr txBox="1"/>
          <p:nvPr/>
        </p:nvSpPr>
        <p:spPr>
          <a:xfrm>
            <a:off x="4871734" y="4078182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Hábitos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adictivos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77" name="D."/>
          <p:cNvSpPr/>
          <p:nvPr/>
        </p:nvSpPr>
        <p:spPr>
          <a:xfrm>
            <a:off x="4851400" y="3984255"/>
            <a:ext cx="660864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D.</a:t>
            </a:r>
          </a:p>
        </p:txBody>
      </p:sp>
      <p:sp>
        <p:nvSpPr>
          <p:cNvPr id="78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79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ddictive habits.…"/>
          <p:cNvSpPr txBox="1"/>
          <p:nvPr/>
        </p:nvSpPr>
        <p:spPr>
          <a:xfrm>
            <a:off x="4871734" y="4078182"/>
            <a:ext cx="18478152" cy="173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Hábitos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adictivos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Los tres grandes: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alcohol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drogas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pornografía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83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8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6" name="D.">
            <a:extLst>
              <a:ext uri="{FF2B5EF4-FFF2-40B4-BE49-F238E27FC236}">
                <a16:creationId xmlns:a16="http://schemas.microsoft.com/office/drawing/2014/main" id="{BAD8C4AE-46C8-A647-B1D6-73D3986796A8}"/>
              </a:ext>
            </a:extLst>
          </p:cNvPr>
          <p:cNvSpPr/>
          <p:nvPr/>
        </p:nvSpPr>
        <p:spPr>
          <a:xfrm>
            <a:off x="4851400" y="3984255"/>
            <a:ext cx="660864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Addictive habits.…"/>
          <p:cNvSpPr txBox="1"/>
          <p:nvPr/>
        </p:nvSpPr>
        <p:spPr>
          <a:xfrm>
            <a:off x="4871734" y="4078182"/>
            <a:ext cx="18478152" cy="2884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Hábitos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adictivos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Los tres grandes: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alcohol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drogas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pornografía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 no tener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amigos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cercanos.</a:t>
            </a:r>
          </a:p>
        </p:txBody>
      </p:sp>
      <p:sp>
        <p:nvSpPr>
          <p:cNvPr id="88" name="E."/>
          <p:cNvSpPr/>
          <p:nvPr/>
        </p:nvSpPr>
        <p:spPr>
          <a:xfrm>
            <a:off x="4851400" y="5863658"/>
            <a:ext cx="660864" cy="1270001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E.</a:t>
            </a:r>
          </a:p>
        </p:txBody>
      </p:sp>
      <p:sp>
        <p:nvSpPr>
          <p:cNvPr id="89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9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7" name="D.">
            <a:extLst>
              <a:ext uri="{FF2B5EF4-FFF2-40B4-BE49-F238E27FC236}">
                <a16:creationId xmlns:a16="http://schemas.microsoft.com/office/drawing/2014/main" id="{DC986DC6-2A77-1F43-89F2-02D5B8B82749}"/>
              </a:ext>
            </a:extLst>
          </p:cNvPr>
          <p:cNvSpPr/>
          <p:nvPr/>
        </p:nvSpPr>
        <p:spPr>
          <a:xfrm>
            <a:off x="4851400" y="3984255"/>
            <a:ext cx="660864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ddictive habits.…"/>
          <p:cNvSpPr txBox="1"/>
          <p:nvPr/>
        </p:nvSpPr>
        <p:spPr>
          <a:xfrm>
            <a:off x="4871734" y="4078182"/>
            <a:ext cx="18478152" cy="3844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Hábitos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adictivos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Los tres grandes: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alcohol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drogas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pornografía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 no tener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amigos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cercanos.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u="sng" dirty="0">
                <a:latin typeface="Gotham Bold"/>
                <a:ea typeface="Gotham Bold"/>
                <a:cs typeface="Gotham Bold"/>
                <a:sym typeface="Gotham Bold"/>
              </a:rPr>
              <a:t>Espiritualmente </a:t>
            </a:r>
            <a:r>
              <a:rPr lang="es-MX" b="0" dirty="0">
                <a:latin typeface="Gotham Bold"/>
                <a:ea typeface="Gotham Bold"/>
                <a:cs typeface="Gotham Bold"/>
                <a:sym typeface="Gotham Bold"/>
              </a:rPr>
              <a:t>estancado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95" name="F."/>
          <p:cNvSpPr/>
          <p:nvPr/>
        </p:nvSpPr>
        <p:spPr>
          <a:xfrm>
            <a:off x="4851400" y="6979468"/>
            <a:ext cx="660864" cy="114095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F.</a:t>
            </a:r>
          </a:p>
        </p:txBody>
      </p:sp>
      <p:sp>
        <p:nvSpPr>
          <p:cNvPr id="96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97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8" name="E.">
            <a:extLst>
              <a:ext uri="{FF2B5EF4-FFF2-40B4-BE49-F238E27FC236}">
                <a16:creationId xmlns:a16="http://schemas.microsoft.com/office/drawing/2014/main" id="{DF1659AD-5B8A-974C-8B64-3ECABBAEE0D7}"/>
              </a:ext>
            </a:extLst>
          </p:cNvPr>
          <p:cNvSpPr/>
          <p:nvPr/>
        </p:nvSpPr>
        <p:spPr>
          <a:xfrm>
            <a:off x="4851400" y="5863658"/>
            <a:ext cx="660864" cy="1270001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E.</a:t>
            </a:r>
          </a:p>
        </p:txBody>
      </p:sp>
      <p:sp>
        <p:nvSpPr>
          <p:cNvPr id="9" name="D.">
            <a:extLst>
              <a:ext uri="{FF2B5EF4-FFF2-40B4-BE49-F238E27FC236}">
                <a16:creationId xmlns:a16="http://schemas.microsoft.com/office/drawing/2014/main" id="{0016F025-F383-BD40-B3B4-ED19382550C9}"/>
              </a:ext>
            </a:extLst>
          </p:cNvPr>
          <p:cNvSpPr/>
          <p:nvPr/>
        </p:nvSpPr>
        <p:spPr>
          <a:xfrm>
            <a:off x="4851400" y="3984255"/>
            <a:ext cx="660864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b="0" dirty="0"/>
              <a:t>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How To Address Your Trouble Spots:"/>
          <p:cNvSpPr txBox="1"/>
          <p:nvPr/>
        </p:nvSpPr>
        <p:spPr>
          <a:xfrm>
            <a:off x="3645953" y="2100235"/>
            <a:ext cx="192937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Como Abordar Los Puntos Problemáticos:</a:t>
            </a:r>
            <a:endParaRPr dirty="0"/>
          </a:p>
        </p:txBody>
      </p:sp>
      <p:sp>
        <p:nvSpPr>
          <p:cNvPr id="100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MX" dirty="0">
                <a:latin typeface="+mn-lt"/>
              </a:rPr>
              <a:t>SESI</a:t>
            </a:r>
            <a:r>
              <a:rPr lang="es-MX" dirty="0">
                <a:latin typeface="+mn-lt"/>
                <a:cs typeface="Times New Roman" panose="02020603050405020304" pitchFamily="18" charset="0"/>
              </a:rPr>
              <a:t>Ó</a:t>
            </a:r>
            <a:r>
              <a:rPr lang="es-MX" dirty="0">
                <a:latin typeface="+mn-lt"/>
              </a:rPr>
              <a:t>N 3</a:t>
            </a:r>
          </a:p>
        </p:txBody>
      </p:sp>
      <p:sp>
        <p:nvSpPr>
          <p:cNvPr id="29" name="Unpack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MX" dirty="0"/>
              <a:t>Desempacando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How To Address Your Trouble Spots:"/>
          <p:cNvSpPr txBox="1"/>
          <p:nvPr/>
        </p:nvSpPr>
        <p:spPr>
          <a:xfrm>
            <a:off x="3645953" y="2100235"/>
            <a:ext cx="192937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Como Abordar Los Puntos Problemáticos:</a:t>
            </a:r>
            <a:endParaRPr dirty="0"/>
          </a:p>
        </p:txBody>
      </p:sp>
      <p:sp>
        <p:nvSpPr>
          <p:cNvPr id="103" name="Name it."/>
          <p:cNvSpPr txBox="1"/>
          <p:nvPr/>
        </p:nvSpPr>
        <p:spPr>
          <a:xfrm>
            <a:off x="4871734" y="3620922"/>
            <a:ext cx="18478152" cy="98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</a:t>
            </a:r>
            <a:r>
              <a:rPr lang="es-MX" b="0" dirty="0">
                <a:latin typeface="Gotham Book"/>
                <a:ea typeface="Helvetica Neue" panose="02000503000000020004" pitchFamily="2" charset="0"/>
                <a:cs typeface="Helvetica Neue" panose="02000503000000020004" pitchFamily="2" charset="0"/>
                <a:sym typeface="Gotham Bold"/>
              </a:rPr>
              <a:t>.   </a:t>
            </a:r>
            <a:r>
              <a:rPr lang="es-MX" b="0" u="sng" dirty="0">
                <a:latin typeface="Gotham Book"/>
                <a:ea typeface="Helvetica Neue" panose="02000503000000020004" pitchFamily="2" charset="0"/>
                <a:cs typeface="Times New Roman" panose="02020603050405020304" pitchFamily="18" charset="0"/>
                <a:sym typeface="Gotham Bold"/>
              </a:rPr>
              <a:t>¡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ld"/>
              </a:rPr>
              <a:t>Nómbralo!</a:t>
            </a: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04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How To Address Your Trouble Spots:"/>
          <p:cNvSpPr txBox="1"/>
          <p:nvPr/>
        </p:nvSpPr>
        <p:spPr>
          <a:xfrm>
            <a:off x="3645953" y="2100235"/>
            <a:ext cx="192937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Como Abordar Los Puntos Problemáticos:</a:t>
            </a:r>
          </a:p>
        </p:txBody>
      </p:sp>
      <p:sp>
        <p:nvSpPr>
          <p:cNvPr id="107" name="Name it.…"/>
          <p:cNvSpPr txBox="1"/>
          <p:nvPr/>
        </p:nvSpPr>
        <p:spPr>
          <a:xfrm>
            <a:off x="4871734" y="3620922"/>
            <a:ext cx="18478152" cy="1940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u="sng" dirty="0">
                <a:latin typeface="Gotham Book"/>
                <a:ea typeface="Helvetica Neue" panose="02000503000000020004" pitchFamily="2" charset="0"/>
                <a:cs typeface="Times New Roman" panose="02020603050405020304" pitchFamily="18" charset="0"/>
                <a:sym typeface="Gotham Bold"/>
              </a:rPr>
              <a:t>¡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ld"/>
              </a:rPr>
              <a:t>Nómbralo! </a:t>
            </a:r>
          </a:p>
          <a:p>
            <a:pPr marL="914400" indent="-914400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u="sng" dirty="0">
                <a:latin typeface="Gotham Book"/>
                <a:ea typeface="Helvetica Neue" panose="02000503000000020004" pitchFamily="2" charset="0"/>
                <a:cs typeface="Times New Roman" panose="02020603050405020304" pitchFamily="18" charset="0"/>
                <a:sym typeface="Gotham Bold"/>
              </a:rPr>
              <a:t>¡Compártelo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ld"/>
              </a:rPr>
              <a:t>!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08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How To Address Your Trouble Spots:"/>
          <p:cNvSpPr txBox="1"/>
          <p:nvPr/>
        </p:nvSpPr>
        <p:spPr>
          <a:xfrm>
            <a:off x="3645953" y="2100235"/>
            <a:ext cx="192937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Como Abordar Los Puntos Problemáticos:</a:t>
            </a:r>
          </a:p>
        </p:txBody>
      </p:sp>
      <p:sp>
        <p:nvSpPr>
          <p:cNvPr id="111" name="Name it.…"/>
          <p:cNvSpPr txBox="1"/>
          <p:nvPr/>
        </p:nvSpPr>
        <p:spPr>
          <a:xfrm>
            <a:off x="4871734" y="3620922"/>
            <a:ext cx="18478152" cy="2905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u="sng" dirty="0">
                <a:latin typeface="Gotham Book"/>
                <a:ea typeface="Helvetica Neue" panose="02000503000000020004" pitchFamily="2" charset="0"/>
                <a:cs typeface="Times New Roman" panose="02020603050405020304" pitchFamily="18" charset="0"/>
                <a:sym typeface="Gotham Bold"/>
              </a:rPr>
              <a:t>¡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ld"/>
              </a:rPr>
              <a:t>Nómbralo! </a:t>
            </a:r>
          </a:p>
          <a:p>
            <a:pPr marL="914400" indent="-914400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u="sng" dirty="0">
                <a:latin typeface="Gotham Book"/>
                <a:ea typeface="Helvetica Neue" panose="02000503000000020004" pitchFamily="2" charset="0"/>
                <a:cs typeface="Times New Roman" panose="02020603050405020304" pitchFamily="18" charset="0"/>
                <a:sym typeface="Gotham Bold"/>
              </a:rPr>
              <a:t>¡Compártelo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ld"/>
              </a:rPr>
              <a:t>!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   </a:t>
            </a:r>
            <a:r>
              <a:rPr lang="es-MX" b="0" u="sng" dirty="0">
                <a:latin typeface="Gotham Book"/>
                <a:ea typeface="Helvetica Neue" panose="02000503000000020004" pitchFamily="2" charset="0"/>
                <a:cs typeface="Times New Roman" panose="02020603050405020304" pitchFamily="18" charset="0"/>
                <a:sym typeface="Gotham Bold"/>
              </a:rPr>
              <a:t>¡Atácalo</a:t>
            </a:r>
            <a:r>
              <a:rPr lang="es-MX" b="0" u="sng" dirty="0">
                <a:latin typeface="Gotham Book"/>
                <a:ea typeface="Gotham Bold"/>
                <a:cs typeface="Gotham Bold"/>
                <a:sym typeface="Gotham Bold"/>
              </a:rPr>
              <a:t>!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12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55774-BED0-4D95-A321-703CC370230F}"/>
              </a:ext>
            </a:extLst>
          </p:cNvPr>
          <p:cNvSpPr txBox="1"/>
          <p:nvPr/>
        </p:nvSpPr>
        <p:spPr>
          <a:xfrm>
            <a:off x="8543192" y="10719254"/>
            <a:ext cx="66294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Helvetica Neue"/>
              </a:rPr>
              <a:t>	</a:t>
            </a: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¡</a:t>
            </a: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Helvetica Neue"/>
              </a:rPr>
              <a:t>QUE COMIENCE LA JORNADA!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An Outline Of Our BetterMan Journey"/>
          <p:cNvSpPr txBox="1"/>
          <p:nvPr/>
        </p:nvSpPr>
        <p:spPr>
          <a:xfrm>
            <a:off x="3645953" y="1530848"/>
            <a:ext cx="15287839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Un Resumen de Nuestra Jornada </a:t>
            </a:r>
          </a:p>
          <a:p>
            <a:r>
              <a:rPr lang="es-MX" dirty="0"/>
              <a:t>Mejor Hombre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wo Action Steps For Addressing The Past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Dos Pasos de Acción Para Abordar</a:t>
            </a:r>
          </a:p>
          <a:p>
            <a:r>
              <a:rPr lang="es-MX" dirty="0"/>
              <a:t>El Pasado:</a:t>
            </a:r>
          </a:p>
        </p:txBody>
      </p:sp>
      <p:sp>
        <p:nvSpPr>
          <p:cNvPr id="3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wo Action Steps For Addressing The Past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Dos Pasos de Acción Para Abordar</a:t>
            </a:r>
          </a:p>
          <a:p>
            <a:r>
              <a:rPr lang="es-MX" dirty="0"/>
              <a:t>El Pasado:</a:t>
            </a:r>
          </a:p>
        </p:txBody>
      </p:sp>
      <p:sp>
        <p:nvSpPr>
          <p:cNvPr id="38" name="Looking back: Examining our past."/>
          <p:cNvSpPr txBox="1"/>
          <p:nvPr/>
        </p:nvSpPr>
        <p:spPr>
          <a:xfrm>
            <a:off x="4871734" y="3620922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Mirando hacia atrás: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Examinando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nuestro pasado.</a:t>
            </a:r>
          </a:p>
        </p:txBody>
      </p:sp>
      <p:sp>
        <p:nvSpPr>
          <p:cNvPr id="3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wo Action Steps For Addressing The Past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Dos Pasos de Acción Para Abordar</a:t>
            </a:r>
          </a:p>
          <a:p>
            <a:r>
              <a:rPr lang="es-MX" dirty="0"/>
              <a:t>El Pasado:</a:t>
            </a:r>
          </a:p>
        </p:txBody>
      </p:sp>
      <p:sp>
        <p:nvSpPr>
          <p:cNvPr id="42" name="Looking back: Examining our past.…"/>
          <p:cNvSpPr txBox="1"/>
          <p:nvPr/>
        </p:nvSpPr>
        <p:spPr>
          <a:xfrm>
            <a:off x="4871734" y="3620922"/>
            <a:ext cx="18478152" cy="194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Mirando hacia atrás: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Examinando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nuestro pasado.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Desempacando: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Confrontando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nuestros puntos problemáticos.</a:t>
            </a:r>
          </a:p>
        </p:txBody>
      </p:sp>
      <p:sp>
        <p:nvSpPr>
          <p:cNvPr id="4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wo Action Steps For Addressing The Past:"/>
          <p:cNvSpPr txBox="1"/>
          <p:nvPr/>
        </p:nvSpPr>
        <p:spPr>
          <a:xfrm>
            <a:off x="3645953" y="1530848"/>
            <a:ext cx="16026823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Dos Pasos de Acción Para Abordar</a:t>
            </a:r>
          </a:p>
          <a:p>
            <a:r>
              <a:rPr lang="es-MX" dirty="0"/>
              <a:t>El Pasado:</a:t>
            </a:r>
          </a:p>
        </p:txBody>
      </p:sp>
      <p:sp>
        <p:nvSpPr>
          <p:cNvPr id="46" name="Looking back: Examining our past.…"/>
          <p:cNvSpPr txBox="1"/>
          <p:nvPr/>
        </p:nvSpPr>
        <p:spPr>
          <a:xfrm>
            <a:off x="4871734" y="3620922"/>
            <a:ext cx="18478152" cy="396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Mirando hacia atrás: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Examinando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nuestro pasado.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Desempacando: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Confrontando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nuestros puntos problemáticos.</a:t>
            </a:r>
          </a:p>
          <a:p>
            <a:pPr marL="1270000" lvl="1" indent="-381000" algn="l">
              <a:spcBef>
                <a:spcPts val="4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“Punto Problemático” = cualquier problema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no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resuelto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del pasado donde la falta de conclusión afecta negativamente y da forma a la dirección y las dinámicas de la vida de un hombre ahora.</a:t>
            </a:r>
          </a:p>
        </p:txBody>
      </p:sp>
      <p:sp>
        <p:nvSpPr>
          <p:cNvPr id="4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mmon Trouble Spots That Undercut Our Manhood:"/>
          <p:cNvSpPr txBox="1"/>
          <p:nvPr/>
        </p:nvSpPr>
        <p:spPr>
          <a:xfrm>
            <a:off x="3645953" y="1530848"/>
            <a:ext cx="17693578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5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he dad wound."/>
          <p:cNvSpPr txBox="1"/>
          <p:nvPr/>
        </p:nvSpPr>
        <p:spPr>
          <a:xfrm>
            <a:off x="3645953" y="3901088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La herida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3" name="Common Trouble Spots That Undercut Our Manhood:"/>
          <p:cNvSpPr txBox="1"/>
          <p:nvPr/>
        </p:nvSpPr>
        <p:spPr>
          <a:xfrm>
            <a:off x="3645953" y="1540747"/>
            <a:ext cx="1769357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Puntos Problemáticos Comunes que Debilitan Nuestra Hombría:</a:t>
            </a:r>
          </a:p>
        </p:txBody>
      </p:sp>
      <p:sp>
        <p:nvSpPr>
          <p:cNvPr id="5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684</Words>
  <Application>Microsoft Office PowerPoint</Application>
  <PresentationFormat>Custom</PresentationFormat>
  <Paragraphs>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Jessica Hilario</cp:lastModifiedBy>
  <cp:revision>33</cp:revision>
  <dcterms:modified xsi:type="dcterms:W3CDTF">2021-07-15T19:55:56Z</dcterms:modified>
</cp:coreProperties>
</file>