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88" y="-1346730"/>
            <a:ext cx="24607176" cy="1640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4.jpg" descr="BetterMan_Banner_Placeholder4.jpg"/>
          <p:cNvPicPr>
            <a:picLocks noChangeAspect="1"/>
          </p:cNvPicPr>
          <p:nvPr/>
        </p:nvPicPr>
        <p:blipFill>
          <a:blip r:embed="rId2"/>
          <a:srcRect t="44228" b="50501"/>
          <a:stretch>
            <a:fillRect/>
          </a:stretch>
        </p:blipFill>
        <p:spPr>
          <a:xfrm>
            <a:off x="-111588" y="-102394"/>
            <a:ext cx="24607176" cy="86448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4: The Dad Factor"/>
          <p:cNvSpPr txBox="1"/>
          <p:nvPr/>
        </p:nvSpPr>
        <p:spPr>
          <a:xfrm>
            <a:off x="19552757" y="122936"/>
            <a:ext cx="427577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4: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The Dad Factor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hree Types of Dad:"/>
          <p:cNvSpPr txBox="1"/>
          <p:nvPr/>
        </p:nvSpPr>
        <p:spPr>
          <a:xfrm>
            <a:off x="3645953" y="2112247"/>
            <a:ext cx="8991651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Three Types of Dad:</a:t>
            </a:r>
          </a:p>
        </p:txBody>
      </p:sp>
      <p:sp>
        <p:nvSpPr>
          <p:cNvPr id="58" name="The problematic dad.…"/>
          <p:cNvSpPr txBox="1"/>
          <p:nvPr/>
        </p:nvSpPr>
        <p:spPr>
          <a:xfrm>
            <a:off x="4871734" y="3620922"/>
            <a:ext cx="18478152" cy="442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problematic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smart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He has developed (or adopted) an intentional “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dad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plan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” for meeting those needs.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00" y="2792924"/>
            <a:ext cx="11548853" cy="7230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560" y="3129386"/>
            <a:ext cx="11649883" cy="501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9478" y="8747954"/>
            <a:ext cx="10990444" cy="14574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hree Types of Dad:"/>
          <p:cNvSpPr txBox="1"/>
          <p:nvPr/>
        </p:nvSpPr>
        <p:spPr>
          <a:xfrm>
            <a:off x="3645953" y="2112247"/>
            <a:ext cx="8991651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Three Types of Dad:</a:t>
            </a:r>
          </a:p>
        </p:txBody>
      </p:sp>
      <p:sp>
        <p:nvSpPr>
          <p:cNvPr id="66" name="The problematic dad.…"/>
          <p:cNvSpPr txBox="1"/>
          <p:nvPr/>
        </p:nvSpPr>
        <p:spPr>
          <a:xfrm>
            <a:off x="4871734" y="3624915"/>
            <a:ext cx="18478152" cy="519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problematic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good dad.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smart dad.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He has developed (or adopted) an intentional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dad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plan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 for meeting those needs.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He has committed himself to “dad plan”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follow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through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Helpful Advice to Fathers with Challenges:"/>
          <p:cNvSpPr txBox="1"/>
          <p:nvPr/>
        </p:nvSpPr>
        <p:spPr>
          <a:xfrm>
            <a:off x="3645953" y="2112247"/>
            <a:ext cx="19063488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Fathers with Challenges:</a:t>
            </a:r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lpful Advice to Fathers with Challenges:"/>
          <p:cNvSpPr txBox="1"/>
          <p:nvPr/>
        </p:nvSpPr>
        <p:spPr>
          <a:xfrm>
            <a:off x="3645953" y="2112247"/>
            <a:ext cx="19063488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Fathers with Challenges:</a:t>
            </a:r>
          </a:p>
        </p:txBody>
      </p:sp>
      <p:sp>
        <p:nvSpPr>
          <p:cNvPr id="73" name="If you’re a dad “disconnected” personally and emotionally from your son or daughter, know it’s never too late to close this gap no matter how old they are."/>
          <p:cNvSpPr txBox="1"/>
          <p:nvPr/>
        </p:nvSpPr>
        <p:spPr>
          <a:xfrm>
            <a:off x="4871734" y="3620922"/>
            <a:ext cx="18478152" cy="2433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If you’re a dad “disconnected” personally and emotionally from your son or daughter, know it’s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never too late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to close this gap no matter how old they are.</a:t>
            </a: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Helpful Advice to Fathers with Challenges:"/>
          <p:cNvSpPr txBox="1"/>
          <p:nvPr/>
        </p:nvSpPr>
        <p:spPr>
          <a:xfrm>
            <a:off x="3645953" y="2112247"/>
            <a:ext cx="19063488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Fathers with Challenges:</a:t>
            </a:r>
          </a:p>
        </p:txBody>
      </p:sp>
      <p:sp>
        <p:nvSpPr>
          <p:cNvPr id="77" name="If you’re a dad “disconnected” personally and emotionally from your son or daughter, know it’s never too late to close this gap no matter how old they are.…"/>
          <p:cNvSpPr txBox="1"/>
          <p:nvPr/>
        </p:nvSpPr>
        <p:spPr>
          <a:xfrm>
            <a:off x="4871734" y="3620922"/>
            <a:ext cx="18478152" cy="552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If you’re a dad “disconnected” personally and emotionally from your son or daughter, know it’s </a:t>
            </a:r>
            <a:r>
              <a:rPr lang="en-US" b="0" u="sng" dirty="0">
                <a:latin typeface="Gotham Book"/>
                <a:ea typeface="Gotham Book"/>
                <a:cs typeface="Gotham Book"/>
                <a:sym typeface="Gotham Book"/>
              </a:rPr>
              <a:t>never too late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to close this gap no matter how old they are.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If you’re a single dad through divorce or death, or a dad with a blended family, don’t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guess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at your situation. Instead, seek outside help and wisdom to build a sound parenting strategy for going forward.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8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84" name="Approach your dad wound responsibly."/>
          <p:cNvSpPr txBox="1"/>
          <p:nvPr/>
        </p:nvSpPr>
        <p:spPr>
          <a:xfrm>
            <a:off x="4871734" y="362092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Approach your dad wound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responsibly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8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88" name="Approach your dad wound responsibly.…"/>
          <p:cNvSpPr txBox="1"/>
          <p:nvPr/>
        </p:nvSpPr>
        <p:spPr>
          <a:xfrm>
            <a:off x="4871734" y="3620922"/>
            <a:ext cx="18478152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Approach your dad wound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responsibly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chemeClr val="bg1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forgive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dad.</a:t>
            </a:r>
          </a:p>
        </p:txBody>
      </p:sp>
      <p:sp>
        <p:nvSpPr>
          <p:cNvPr id="8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92" name="Approach your dad wound responsibly.…"/>
          <p:cNvSpPr txBox="1"/>
          <p:nvPr/>
        </p:nvSpPr>
        <p:spPr>
          <a:xfrm>
            <a:off x="4871734" y="3620922"/>
            <a:ext cx="1847815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Approach your dad wound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responsibly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forgive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release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 to God.</a:t>
            </a:r>
          </a:p>
        </p:txBody>
      </p:sp>
      <p:sp>
        <p:nvSpPr>
          <p:cNvPr id="9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4</a:t>
            </a:r>
          </a:p>
        </p:txBody>
      </p:sp>
      <p:sp>
        <p:nvSpPr>
          <p:cNvPr id="29" name="The Dad Factor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Dad Factor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96" name="Approach your dad wound responsibly.…"/>
          <p:cNvSpPr txBox="1"/>
          <p:nvPr/>
        </p:nvSpPr>
        <p:spPr>
          <a:xfrm>
            <a:off x="4871734" y="3620922"/>
            <a:ext cx="18478152" cy="436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Approach your dad wound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responsibly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forgive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release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 to God.</a:t>
            </a:r>
          </a:p>
          <a:p>
            <a:pPr marL="703791" indent="-703791" algn="l">
              <a:lnSpc>
                <a:spcPct val="9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Take the initiative with your dad. Don’t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wait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for him to</a:t>
            </a:r>
            <a:b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come to you.</a:t>
            </a:r>
          </a:p>
        </p:txBody>
      </p:sp>
      <p:sp>
        <p:nvSpPr>
          <p:cNvPr id="9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100" name="Approach your dad wound responsibly.…"/>
          <p:cNvSpPr txBox="1"/>
          <p:nvPr/>
        </p:nvSpPr>
        <p:spPr>
          <a:xfrm>
            <a:off x="4871734" y="3620922"/>
            <a:ext cx="18478152" cy="534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Approach your dad wound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responsibly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forgive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release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 to God.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Take the initiative with your dad. Don’t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wait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for him to</a:t>
            </a:r>
            <a:b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come to you.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Ask your dad to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bless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you.</a:t>
            </a:r>
          </a:p>
        </p:txBody>
      </p:sp>
      <p:sp>
        <p:nvSpPr>
          <p:cNvPr id="10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Helpful Advice to Sons With A Dad Wound:"/>
          <p:cNvSpPr txBox="1"/>
          <p:nvPr/>
        </p:nvSpPr>
        <p:spPr>
          <a:xfrm>
            <a:off x="3645953" y="2112247"/>
            <a:ext cx="1911705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Helpful Advice to Sons With A Dad Wound:</a:t>
            </a:r>
          </a:p>
        </p:txBody>
      </p:sp>
      <p:sp>
        <p:nvSpPr>
          <p:cNvPr id="104" name="Approach your dad wound responsibly.…"/>
          <p:cNvSpPr txBox="1"/>
          <p:nvPr/>
        </p:nvSpPr>
        <p:spPr>
          <a:xfrm>
            <a:off x="4871734" y="3620922"/>
            <a:ext cx="18478152" cy="711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Approach your dad wound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responsibly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forgive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Choose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release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your dad to God.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Take the initiative with your dad. Don’t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wait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for him to</a:t>
            </a:r>
            <a:b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come to you.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Ask your dad to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bless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you.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Reclaim the relationship you missed with your 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dad by</a:t>
            </a:r>
            <a:br>
              <a:rPr lang="en-US" b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becoming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smart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dad that blesses your children.</a:t>
            </a:r>
          </a:p>
        </p:txBody>
      </p:sp>
      <p:sp>
        <p:nvSpPr>
          <p:cNvPr id="10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32" name="Why Is Dad So Important?"/>
          <p:cNvSpPr txBox="1"/>
          <p:nvPr/>
        </p:nvSpPr>
        <p:spPr>
          <a:xfrm>
            <a:off x="3645953" y="2112247"/>
            <a:ext cx="1179131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Why Is Dad So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hy Is Dad So Important?"/>
          <p:cNvSpPr txBox="1"/>
          <p:nvPr/>
        </p:nvSpPr>
        <p:spPr>
          <a:xfrm>
            <a:off x="3645953" y="2112247"/>
            <a:ext cx="1179131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Why Is Dad So Important?</a:t>
            </a:r>
          </a:p>
        </p:txBody>
      </p:sp>
      <p:sp>
        <p:nvSpPr>
          <p:cNvPr id="35" name="Dad is destiny."/>
          <p:cNvSpPr txBox="1"/>
          <p:nvPr/>
        </p:nvSpPr>
        <p:spPr>
          <a:xfrm>
            <a:off x="4871734" y="3620922"/>
            <a:ext cx="18478152" cy="191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Dad is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destiny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Why Is Dad So Important?"/>
          <p:cNvSpPr txBox="1"/>
          <p:nvPr/>
        </p:nvSpPr>
        <p:spPr>
          <a:xfrm>
            <a:off x="3645953" y="2112247"/>
            <a:ext cx="11791316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Why Is Dad So Important?</a:t>
            </a:r>
          </a:p>
        </p:txBody>
      </p:sp>
      <p:sp>
        <p:nvSpPr>
          <p:cNvPr id="39" name="Dad is destiny.…"/>
          <p:cNvSpPr txBox="1"/>
          <p:nvPr/>
        </p:nvSpPr>
        <p:spPr>
          <a:xfrm>
            <a:off x="4871734" y="3620922"/>
            <a:ext cx="18478152" cy="339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Dad is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destiny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positive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presence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dad in a family shapes in many ways, a healthy masculinity in his sons and a healthy femininity in his daughters.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hree Types of Dad:"/>
          <p:cNvSpPr txBox="1"/>
          <p:nvPr/>
        </p:nvSpPr>
        <p:spPr>
          <a:xfrm>
            <a:off x="3645953" y="2112247"/>
            <a:ext cx="8991651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Three Types of Dad:</a:t>
            </a:r>
          </a:p>
        </p:txBody>
      </p:sp>
      <p:sp>
        <p:nvSpPr>
          <p:cNvPr id="4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hree Types of Dad:"/>
          <p:cNvSpPr txBox="1"/>
          <p:nvPr/>
        </p:nvSpPr>
        <p:spPr>
          <a:xfrm>
            <a:off x="3645953" y="2112247"/>
            <a:ext cx="8991651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Three Types of Dad:</a:t>
            </a:r>
          </a:p>
        </p:txBody>
      </p:sp>
      <p:sp>
        <p:nvSpPr>
          <p:cNvPr id="46" name="The problematic dad."/>
          <p:cNvSpPr txBox="1"/>
          <p:nvPr/>
        </p:nvSpPr>
        <p:spPr>
          <a:xfrm>
            <a:off x="4871734" y="3620922"/>
            <a:ext cx="1847815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problematic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</p:txBody>
      </p:sp>
      <p:sp>
        <p:nvSpPr>
          <p:cNvPr id="4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hree Types of Dad:"/>
          <p:cNvSpPr txBox="1"/>
          <p:nvPr/>
        </p:nvSpPr>
        <p:spPr>
          <a:xfrm>
            <a:off x="3645953" y="2112247"/>
            <a:ext cx="8991651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Three Types of Dad:</a:t>
            </a:r>
          </a:p>
        </p:txBody>
      </p:sp>
      <p:sp>
        <p:nvSpPr>
          <p:cNvPr id="50" name="The problematic dad.…"/>
          <p:cNvSpPr txBox="1"/>
          <p:nvPr/>
        </p:nvSpPr>
        <p:spPr>
          <a:xfrm>
            <a:off x="4871734" y="3620922"/>
            <a:ext cx="18478152" cy="1795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problematic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hree Types of Dad:"/>
          <p:cNvSpPr txBox="1"/>
          <p:nvPr/>
        </p:nvSpPr>
        <p:spPr>
          <a:xfrm>
            <a:off x="3645953" y="2112247"/>
            <a:ext cx="8991651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Three Types of Dad:</a:t>
            </a:r>
          </a:p>
        </p:txBody>
      </p:sp>
      <p:sp>
        <p:nvSpPr>
          <p:cNvPr id="54" name="The problematic dad.…"/>
          <p:cNvSpPr txBox="1"/>
          <p:nvPr/>
        </p:nvSpPr>
        <p:spPr>
          <a:xfrm>
            <a:off x="4871734" y="3620922"/>
            <a:ext cx="18478152" cy="282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problematic dad.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good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smart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>
                <a:solidFill>
                  <a:srgbClr val="1E1E1E"/>
                </a:solidFill>
              </a:defRPr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Macintosh PowerPoint</Application>
  <PresentationFormat>Custom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2019-09-18T18:31:31Z</dcterms:modified>
</cp:coreProperties>
</file>