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463" y="-1320503"/>
            <a:ext cx="24607178" cy="1640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rcRect t="45065" b="50069"/>
          <a:stretch>
            <a:fillRect/>
          </a:stretch>
        </p:blipFill>
        <p:spPr>
          <a:xfrm>
            <a:off x="-144463" y="-23549"/>
            <a:ext cx="24607178" cy="79810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5: Defining Manhood"/>
          <p:cNvSpPr txBox="1"/>
          <p:nvPr/>
        </p:nvSpPr>
        <p:spPr>
          <a:xfrm>
            <a:off x="19337809" y="122936"/>
            <a:ext cx="470566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5: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Defining Manhood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 Bible and Manhood:"/>
          <p:cNvSpPr txBox="1"/>
          <p:nvPr/>
        </p:nvSpPr>
        <p:spPr>
          <a:xfrm>
            <a:off x="3645953" y="2112247"/>
            <a:ext cx="1099060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Bible and Manhood:</a:t>
            </a: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he Bible and Manhood:"/>
          <p:cNvSpPr txBox="1"/>
          <p:nvPr/>
        </p:nvSpPr>
        <p:spPr>
          <a:xfrm>
            <a:off x="3645953" y="2112247"/>
            <a:ext cx="1099060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Bible and Manhood:</a:t>
            </a:r>
          </a:p>
        </p:txBody>
      </p:sp>
      <p:sp>
        <p:nvSpPr>
          <p:cNvPr id="62" name="The Genesis story introduces us to a timeless manhood."/>
          <p:cNvSpPr txBox="1"/>
          <p:nvPr/>
        </p:nvSpPr>
        <p:spPr>
          <a:xfrm>
            <a:off x="4871734" y="3620922"/>
            <a:ext cx="18478152" cy="195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Genesis story introduces us to a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timeless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manhood.</a:t>
            </a:r>
          </a:p>
        </p:txBody>
      </p:sp>
      <p:sp>
        <p:nvSpPr>
          <p:cNvPr id="6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he Bible and Manhood:"/>
          <p:cNvSpPr txBox="1"/>
          <p:nvPr/>
        </p:nvSpPr>
        <p:spPr>
          <a:xfrm>
            <a:off x="3645953" y="2112247"/>
            <a:ext cx="1099060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Bible and Manhood:</a:t>
            </a:r>
          </a:p>
        </p:txBody>
      </p:sp>
      <p:sp>
        <p:nvSpPr>
          <p:cNvPr id="66" name="The Genesis story introduces us to a timeless manhood.…"/>
          <p:cNvSpPr txBox="1"/>
          <p:nvPr/>
        </p:nvSpPr>
        <p:spPr>
          <a:xfrm>
            <a:off x="4871734" y="3620922"/>
            <a:ext cx="18478152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Genesis story introduces us to a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timeless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manhood.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Immediately after his creation, God calls Adam to step up to four, specific, life-giving responsibilities that if embraced, would make him truly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manly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6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he Four Responsibilities of Real Manhood:"/>
          <p:cNvSpPr txBox="1"/>
          <p:nvPr/>
        </p:nvSpPr>
        <p:spPr>
          <a:xfrm>
            <a:off x="3645953" y="2112247"/>
            <a:ext cx="19617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Four Responsibilities of Real Manhood:</a:t>
            </a:r>
          </a:p>
        </p:txBody>
      </p:sp>
      <p:sp>
        <p:nvSpPr>
          <p:cNvPr id="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he Four Responsibilities of Real Manhood:"/>
          <p:cNvSpPr txBox="1"/>
          <p:nvPr/>
        </p:nvSpPr>
        <p:spPr>
          <a:xfrm>
            <a:off x="3645953" y="2112247"/>
            <a:ext cx="19617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Four Responsibilities of Real Manhood:</a:t>
            </a:r>
          </a:p>
        </p:txBody>
      </p:sp>
      <p:sp>
        <p:nvSpPr>
          <p:cNvPr id="73" name="A real man courageously follows God’s Word."/>
          <p:cNvSpPr txBox="1"/>
          <p:nvPr/>
        </p:nvSpPr>
        <p:spPr>
          <a:xfrm>
            <a:off x="4871734" y="3620922"/>
            <a:ext cx="18478152" cy="195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real man courageously follows God’s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Word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e Four Responsibilities of Real Manhood:"/>
          <p:cNvSpPr txBox="1"/>
          <p:nvPr/>
        </p:nvSpPr>
        <p:spPr>
          <a:xfrm>
            <a:off x="3645953" y="2112247"/>
            <a:ext cx="19617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Four Responsibilities of Real Manhood:</a:t>
            </a:r>
          </a:p>
        </p:txBody>
      </p:sp>
      <p:sp>
        <p:nvSpPr>
          <p:cNvPr id="77" name="A real man courageously follows God’s Word.…"/>
          <p:cNvSpPr txBox="1"/>
          <p:nvPr/>
        </p:nvSpPr>
        <p:spPr>
          <a:xfrm>
            <a:off x="4871734" y="3620922"/>
            <a:ext cx="18478152" cy="294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 real man courageously follows God’s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Word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 real man loves and protects God’s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Woman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7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he Four Responsibilities of Real Manhood:"/>
          <p:cNvSpPr txBox="1"/>
          <p:nvPr/>
        </p:nvSpPr>
        <p:spPr>
          <a:xfrm>
            <a:off x="3645953" y="2112247"/>
            <a:ext cx="19617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Four Responsibilities of Real Manhood:</a:t>
            </a:r>
          </a:p>
        </p:txBody>
      </p:sp>
      <p:sp>
        <p:nvSpPr>
          <p:cNvPr id="81" name="A real man courageously follows God’s Word.…"/>
          <p:cNvSpPr txBox="1"/>
          <p:nvPr/>
        </p:nvSpPr>
        <p:spPr>
          <a:xfrm>
            <a:off x="4871734" y="3620922"/>
            <a:ext cx="18478152" cy="3931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real man courageously follows God’s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Word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real man loves and protects God’s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Woman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real man excels at God’s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Work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8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he Four Responsibilities of Real Manhood:"/>
          <p:cNvSpPr txBox="1"/>
          <p:nvPr/>
        </p:nvSpPr>
        <p:spPr>
          <a:xfrm>
            <a:off x="3645953" y="2112247"/>
            <a:ext cx="1961797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Four Responsibilities of Real Manhood:</a:t>
            </a:r>
          </a:p>
        </p:txBody>
      </p:sp>
      <p:sp>
        <p:nvSpPr>
          <p:cNvPr id="85" name="A real man courageously follows God’s Word.…"/>
          <p:cNvSpPr txBox="1"/>
          <p:nvPr/>
        </p:nvSpPr>
        <p:spPr>
          <a:xfrm>
            <a:off x="4871734" y="3620922"/>
            <a:ext cx="18478152" cy="381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 real man courageously follows God’s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Word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 real man loves and protects God’s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Woman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 real man excels at God’s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Work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 real man betters God’s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World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8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o What Defines Real, Life-giving Manhood?…"/>
          <p:cNvSpPr txBox="1"/>
          <p:nvPr/>
        </p:nvSpPr>
        <p:spPr>
          <a:xfrm>
            <a:off x="3645953" y="1540747"/>
            <a:ext cx="20319061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So What Defines Real, Life-giving Manhood?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A Real Man...</a:t>
            </a:r>
          </a:p>
        </p:txBody>
      </p:sp>
      <p:sp>
        <p:nvSpPr>
          <p:cNvPr id="89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o What Defines Real, Life-giving Manhood?…"/>
          <p:cNvSpPr txBox="1"/>
          <p:nvPr/>
        </p:nvSpPr>
        <p:spPr>
          <a:xfrm>
            <a:off x="3645953" y="1540747"/>
            <a:ext cx="20319061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So What Defines Real, Life-giving Manhood?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A Real Man...</a:t>
            </a:r>
          </a:p>
        </p:txBody>
      </p:sp>
      <p:sp>
        <p:nvSpPr>
          <p:cNvPr id="92" name="Courageously Follows God’s Word"/>
          <p:cNvSpPr txBox="1"/>
          <p:nvPr/>
        </p:nvSpPr>
        <p:spPr>
          <a:xfrm>
            <a:off x="4871734" y="4325889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/>
              <a:t>A. </a:t>
            </a:r>
            <a:r>
              <a:rPr b="0" dirty="0"/>
              <a:t>Courageously</a:t>
            </a:r>
            <a:r>
              <a:rPr dirty="0"/>
              <a:t>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Follows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God’s Word</a:t>
            </a:r>
          </a:p>
        </p:txBody>
      </p:sp>
      <p:sp>
        <p:nvSpPr>
          <p:cNvPr id="93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SESSION 5</a:t>
            </a:r>
          </a:p>
        </p:txBody>
      </p:sp>
      <p:sp>
        <p:nvSpPr>
          <p:cNvPr id="29" name="Defining Manhood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Defining Manhood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o What Defines Real, Life-giving Manhood?…"/>
          <p:cNvSpPr txBox="1"/>
          <p:nvPr/>
        </p:nvSpPr>
        <p:spPr>
          <a:xfrm>
            <a:off x="3645953" y="1540747"/>
            <a:ext cx="20319061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So What Defines Real, Life-giving Manhood?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A Real Man...</a:t>
            </a:r>
          </a:p>
        </p:txBody>
      </p:sp>
      <p:sp>
        <p:nvSpPr>
          <p:cNvPr id="96" name="Courageously Follows God’s Word…"/>
          <p:cNvSpPr txBox="1"/>
          <p:nvPr/>
        </p:nvSpPr>
        <p:spPr>
          <a:xfrm>
            <a:off x="4871734" y="4325889"/>
            <a:ext cx="18478152" cy="1845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/>
              <a:t>A. </a:t>
            </a:r>
            <a:r>
              <a:rPr b="0" dirty="0"/>
              <a:t>Courageously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Follows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God’s Word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algn="l"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lang="en-US" b="0" u="sng" dirty="0">
                <a:latin typeface="Gotham Bold"/>
                <a:ea typeface="Gotham Bold"/>
                <a:cs typeface="Gotham Bold"/>
                <a:sym typeface="Gotham Bold"/>
              </a:rPr>
              <a:t>Loves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lang="en-US" b="0" u="sng" dirty="0">
                <a:latin typeface="Gotham Bold"/>
                <a:ea typeface="Gotham Bold"/>
                <a:cs typeface="Gotham Bold"/>
                <a:sym typeface="Gotham Bold"/>
              </a:rPr>
              <a:t>Protects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God’s Woman</a:t>
            </a:r>
          </a:p>
        </p:txBody>
      </p:sp>
      <p:sp>
        <p:nvSpPr>
          <p:cNvPr id="97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o What Defines Real, Life-giving Manhood?…"/>
          <p:cNvSpPr txBox="1"/>
          <p:nvPr/>
        </p:nvSpPr>
        <p:spPr>
          <a:xfrm>
            <a:off x="3645953" y="1540747"/>
            <a:ext cx="20319061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So What Defines Real, Life-giving Manhood?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A Real Man...</a:t>
            </a:r>
          </a:p>
        </p:txBody>
      </p:sp>
      <p:sp>
        <p:nvSpPr>
          <p:cNvPr id="100" name="Courageously Follows God’s Word…"/>
          <p:cNvSpPr txBox="1"/>
          <p:nvPr/>
        </p:nvSpPr>
        <p:spPr>
          <a:xfrm>
            <a:off x="4871734" y="4325889"/>
            <a:ext cx="18478152" cy="283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/>
              <a:t>Courageously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Follows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God’s Word</a:t>
            </a:r>
          </a:p>
          <a:p>
            <a:pPr algn="l"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Loves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Protects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God’s Woman</a:t>
            </a:r>
          </a:p>
          <a:p>
            <a:pPr algn="l"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Excels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at God’s Work</a:t>
            </a:r>
          </a:p>
        </p:txBody>
      </p:sp>
      <p:sp>
        <p:nvSpPr>
          <p:cNvPr id="101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o What Defines Real, Life-giving Manhood?…"/>
          <p:cNvSpPr txBox="1"/>
          <p:nvPr/>
        </p:nvSpPr>
        <p:spPr>
          <a:xfrm>
            <a:off x="3645953" y="1540747"/>
            <a:ext cx="20319061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So What Defines Real, Life-giving Manhood?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A Real Man...</a:t>
            </a:r>
          </a:p>
        </p:txBody>
      </p:sp>
      <p:sp>
        <p:nvSpPr>
          <p:cNvPr id="104" name="Courageously Follows God’s Word…"/>
          <p:cNvSpPr txBox="1"/>
          <p:nvPr/>
        </p:nvSpPr>
        <p:spPr>
          <a:xfrm>
            <a:off x="4871734" y="4325889"/>
            <a:ext cx="18478152" cy="382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/>
              <a:t>Courageously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Follows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God’s Word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Loves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Protects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God’s Woman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Excels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at God’s Work</a:t>
            </a:r>
          </a:p>
          <a:p>
            <a:pPr algn="l"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D.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Betters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God’s World (with his children)</a:t>
            </a:r>
          </a:p>
        </p:txBody>
      </p:sp>
      <p:sp>
        <p:nvSpPr>
          <p:cNvPr id="105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ractical Implications Of This Definition:"/>
          <p:cNvSpPr txBox="1"/>
          <p:nvPr/>
        </p:nvSpPr>
        <p:spPr>
          <a:xfrm>
            <a:off x="3645953" y="2112247"/>
            <a:ext cx="18100193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Practical Implications Of This Definition:</a:t>
            </a:r>
          </a:p>
        </p:txBody>
      </p:sp>
      <p:sp>
        <p:nvSpPr>
          <p:cNvPr id="10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ractical Implications Of This Definition:"/>
          <p:cNvSpPr txBox="1"/>
          <p:nvPr/>
        </p:nvSpPr>
        <p:spPr>
          <a:xfrm>
            <a:off x="3645953" y="2112247"/>
            <a:ext cx="18100193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Practical Implications Of This Definition:</a:t>
            </a:r>
          </a:p>
        </p:txBody>
      </p:sp>
      <p:sp>
        <p:nvSpPr>
          <p:cNvPr id="111" name="This is a manhood every man, with God’s help, can aspire to."/>
          <p:cNvSpPr txBox="1"/>
          <p:nvPr/>
        </p:nvSpPr>
        <p:spPr>
          <a:xfrm>
            <a:off x="4871734" y="3800955"/>
            <a:ext cx="1915370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every man, with God’s help, can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aspire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to.</a:t>
            </a:r>
          </a:p>
        </p:txBody>
      </p:sp>
      <p:sp>
        <p:nvSpPr>
          <p:cNvPr id="11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ractical Implications Of This Definition:"/>
          <p:cNvSpPr txBox="1"/>
          <p:nvPr/>
        </p:nvSpPr>
        <p:spPr>
          <a:xfrm>
            <a:off x="3645953" y="2112247"/>
            <a:ext cx="18100193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Practical Implications Of This Definition:</a:t>
            </a:r>
          </a:p>
        </p:txBody>
      </p:sp>
      <p:sp>
        <p:nvSpPr>
          <p:cNvPr id="115" name="This is a manhood every man, with God’s help, can aspire to.…"/>
          <p:cNvSpPr txBox="1"/>
          <p:nvPr/>
        </p:nvSpPr>
        <p:spPr>
          <a:xfrm>
            <a:off x="4871734" y="3800955"/>
            <a:ext cx="1915370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every man, with God’s help, can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aspire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that can serve as one’s “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life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compass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</p:txBody>
      </p:sp>
      <p:sp>
        <p:nvSpPr>
          <p:cNvPr id="116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ractical Implications Of This Definition:"/>
          <p:cNvSpPr txBox="1"/>
          <p:nvPr/>
        </p:nvSpPr>
        <p:spPr>
          <a:xfrm>
            <a:off x="3645953" y="2112247"/>
            <a:ext cx="18100193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Practical Implications Of This Definition:</a:t>
            </a:r>
          </a:p>
        </p:txBody>
      </p:sp>
      <p:sp>
        <p:nvSpPr>
          <p:cNvPr id="119" name="This is a manhood every man, with God’s help, can aspire to.…"/>
          <p:cNvSpPr txBox="1"/>
          <p:nvPr/>
        </p:nvSpPr>
        <p:spPr>
          <a:xfrm>
            <a:off x="4871734" y="3800955"/>
            <a:ext cx="19153700" cy="393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every man, with God’s help, can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aspire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that can serve as one’s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life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compass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women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long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for.</a:t>
            </a:r>
          </a:p>
        </p:txBody>
      </p:sp>
      <p:sp>
        <p:nvSpPr>
          <p:cNvPr id="120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ractical Implications Of This Definition:"/>
          <p:cNvSpPr txBox="1"/>
          <p:nvPr/>
        </p:nvSpPr>
        <p:spPr>
          <a:xfrm>
            <a:off x="3645953" y="2112247"/>
            <a:ext cx="18100193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Practical Implications Of This Definition:</a:t>
            </a:r>
          </a:p>
        </p:txBody>
      </p:sp>
      <p:sp>
        <p:nvSpPr>
          <p:cNvPr id="123" name="This is a manhood every man, with God’s help, can aspire to.…"/>
          <p:cNvSpPr txBox="1"/>
          <p:nvPr/>
        </p:nvSpPr>
        <p:spPr>
          <a:xfrm>
            <a:off x="4871734" y="3800955"/>
            <a:ext cx="19153700" cy="4922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every man, with God’s help, can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aspire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that can serve as one’s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life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compass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women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long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dads can confidently call their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sons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to.</a:t>
            </a:r>
          </a:p>
        </p:txBody>
      </p:sp>
      <p:sp>
        <p:nvSpPr>
          <p:cNvPr id="124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actical Implications Of This Definition:"/>
          <p:cNvSpPr txBox="1"/>
          <p:nvPr/>
        </p:nvSpPr>
        <p:spPr>
          <a:xfrm>
            <a:off x="3645953" y="2112247"/>
            <a:ext cx="18100193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Practical Implications Of This Definition:</a:t>
            </a:r>
          </a:p>
        </p:txBody>
      </p:sp>
      <p:sp>
        <p:nvSpPr>
          <p:cNvPr id="127" name="This is a manhood every man, with God’s help, can aspire to.…"/>
          <p:cNvSpPr txBox="1"/>
          <p:nvPr/>
        </p:nvSpPr>
        <p:spPr>
          <a:xfrm>
            <a:off x="4871734" y="3800955"/>
            <a:ext cx="19153700" cy="480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every man, with God’s help, can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aspire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that can serve as one’s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life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compass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women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long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dads can confidently call their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sons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history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affirms.</a:t>
            </a:r>
          </a:p>
        </p:txBody>
      </p:sp>
      <p:sp>
        <p:nvSpPr>
          <p:cNvPr id="12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ractical Implications Of This Definition:"/>
          <p:cNvSpPr txBox="1"/>
          <p:nvPr/>
        </p:nvSpPr>
        <p:spPr>
          <a:xfrm>
            <a:off x="3645953" y="2112247"/>
            <a:ext cx="18100193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Practical Implications Of This Definition:</a:t>
            </a:r>
          </a:p>
        </p:txBody>
      </p:sp>
      <p:sp>
        <p:nvSpPr>
          <p:cNvPr id="131" name="This is a manhood every man, with God’s help, can aspire to.…"/>
          <p:cNvSpPr txBox="1"/>
          <p:nvPr/>
        </p:nvSpPr>
        <p:spPr>
          <a:xfrm>
            <a:off x="4871734" y="3800955"/>
            <a:ext cx="19153700" cy="579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every man, with God’s help, can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aspire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that can serve as one’s “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life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compass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women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long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dads can confidently call their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sons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history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affirms.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manhood that promises deeply satisfying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rewards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3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It’s Time to Define!"/>
          <p:cNvSpPr txBox="1"/>
          <p:nvPr/>
        </p:nvSpPr>
        <p:spPr>
          <a:xfrm>
            <a:off x="3645953" y="2112247"/>
            <a:ext cx="848322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It’s Time to Define!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he True Superhero:"/>
          <p:cNvSpPr txBox="1"/>
          <p:nvPr/>
        </p:nvSpPr>
        <p:spPr>
          <a:xfrm>
            <a:off x="3645953" y="2112247"/>
            <a:ext cx="918525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True Superhero:</a:t>
            </a:r>
          </a:p>
        </p:txBody>
      </p:sp>
      <p:sp>
        <p:nvSpPr>
          <p:cNvPr id="135" name="6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 True Superhero: A Real Man!"/>
          <p:cNvSpPr txBox="1"/>
          <p:nvPr/>
        </p:nvSpPr>
        <p:spPr>
          <a:xfrm>
            <a:off x="3645953" y="2112247"/>
            <a:ext cx="1482311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The True Superhero: </a:t>
            </a:r>
            <a:r>
              <a:rPr u="sng"/>
              <a:t>A</a:t>
            </a:r>
            <a:r>
              <a:t> </a:t>
            </a:r>
            <a:r>
              <a:rPr u="sng"/>
              <a:t>Real</a:t>
            </a:r>
            <a:r>
              <a:t> </a:t>
            </a:r>
            <a:r>
              <a:rPr u="sng"/>
              <a:t>Man</a:t>
            </a:r>
            <a:r>
              <a:t>!</a:t>
            </a:r>
          </a:p>
        </p:txBody>
      </p:sp>
      <p:sp>
        <p:nvSpPr>
          <p:cNvPr id="138" name="6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t’s Time to Define!"/>
          <p:cNvSpPr txBox="1"/>
          <p:nvPr/>
        </p:nvSpPr>
        <p:spPr>
          <a:xfrm>
            <a:off x="3645953" y="2112247"/>
            <a:ext cx="848322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It’s Time to Define!</a:t>
            </a:r>
          </a:p>
        </p:txBody>
      </p:sp>
      <p:sp>
        <p:nvSpPr>
          <p:cNvPr id="35" name="Every man needs a clear definition of manhood to guide his life."/>
          <p:cNvSpPr txBox="1"/>
          <p:nvPr/>
        </p:nvSpPr>
        <p:spPr>
          <a:xfrm>
            <a:off x="4871734" y="3620922"/>
            <a:ext cx="18478152" cy="169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Every man needs a clear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definition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of manhood to guide his life.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t’s Time to Define!"/>
          <p:cNvSpPr txBox="1"/>
          <p:nvPr/>
        </p:nvSpPr>
        <p:spPr>
          <a:xfrm>
            <a:off x="3645953" y="2112247"/>
            <a:ext cx="848322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It’s Time to Define!</a:t>
            </a:r>
          </a:p>
        </p:txBody>
      </p:sp>
      <p:sp>
        <p:nvSpPr>
          <p:cNvPr id="39" name="Every man needs a clear definition of manhood to guide his life.…"/>
          <p:cNvSpPr txBox="1"/>
          <p:nvPr/>
        </p:nvSpPr>
        <p:spPr>
          <a:xfrm>
            <a:off x="4871734" y="3620922"/>
            <a:ext cx="18478152" cy="257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Every man needs a clear </a:t>
            </a:r>
            <a:r>
              <a:rPr lang="en-US" b="0" u="sng" dirty="0">
                <a:latin typeface="Gotham Book"/>
                <a:ea typeface="Gotham Book"/>
                <a:cs typeface="Gotham Book"/>
                <a:sym typeface="Gotham Book"/>
              </a:rPr>
              <a:t>definition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of manhood to guide his life.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Our options: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t’s Time to Define!"/>
          <p:cNvSpPr txBox="1"/>
          <p:nvPr/>
        </p:nvSpPr>
        <p:spPr>
          <a:xfrm>
            <a:off x="3645953" y="2112247"/>
            <a:ext cx="848322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It’s Time to Define!</a:t>
            </a:r>
          </a:p>
        </p:txBody>
      </p:sp>
      <p:sp>
        <p:nvSpPr>
          <p:cNvPr id="43" name="Every man needs a clear definition of manhood to guide his life.…"/>
          <p:cNvSpPr txBox="1"/>
          <p:nvPr/>
        </p:nvSpPr>
        <p:spPr>
          <a:xfrm>
            <a:off x="4871734" y="3620922"/>
            <a:ext cx="18478152" cy="344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Every man needs a clear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definition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of manhood to guide his life.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Our options: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 can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make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up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 definition for ourselves.</a:t>
            </a: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t’s Time to Define!"/>
          <p:cNvSpPr txBox="1"/>
          <p:nvPr/>
        </p:nvSpPr>
        <p:spPr>
          <a:xfrm>
            <a:off x="3645953" y="2112247"/>
            <a:ext cx="848322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It’s Time to Define!</a:t>
            </a:r>
          </a:p>
        </p:txBody>
      </p:sp>
      <p:sp>
        <p:nvSpPr>
          <p:cNvPr id="47" name="Every man needs a clear definition of manhood to guide his life.…"/>
          <p:cNvSpPr txBox="1"/>
          <p:nvPr/>
        </p:nvSpPr>
        <p:spPr>
          <a:xfrm>
            <a:off x="4871734" y="3620922"/>
            <a:ext cx="18478152" cy="529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Every man needs a clear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definition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of manhood to guide his life.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Our options: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 can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make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up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 definition for ourselves.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 can look to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culture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define it for us.</a:t>
            </a: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t’s Time to Define!"/>
          <p:cNvSpPr txBox="1"/>
          <p:nvPr/>
        </p:nvSpPr>
        <p:spPr>
          <a:xfrm>
            <a:off x="3645953" y="2112247"/>
            <a:ext cx="848322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It’s Time to Define!</a:t>
            </a:r>
          </a:p>
        </p:txBody>
      </p:sp>
      <p:sp>
        <p:nvSpPr>
          <p:cNvPr id="51" name="Every man needs a clear definition of manhood to guide his life.…"/>
          <p:cNvSpPr txBox="1"/>
          <p:nvPr/>
        </p:nvSpPr>
        <p:spPr>
          <a:xfrm>
            <a:off x="4871734" y="3620922"/>
            <a:ext cx="18478152" cy="519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Every man needs a clear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definition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of manhood to guide his life.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Our options: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 can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make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up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 definition for ourselves.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 can look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culture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define it for us.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 can look to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enduring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wisdom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a definition.</a:t>
            </a:r>
          </a:p>
        </p:txBody>
      </p:sp>
      <p:sp>
        <p:nvSpPr>
          <p:cNvPr id="52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t’s Time to Define!"/>
          <p:cNvSpPr txBox="1"/>
          <p:nvPr/>
        </p:nvSpPr>
        <p:spPr>
          <a:xfrm>
            <a:off x="3645953" y="2112247"/>
            <a:ext cx="848322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It’s Time to Define!</a:t>
            </a:r>
          </a:p>
        </p:txBody>
      </p:sp>
      <p:sp>
        <p:nvSpPr>
          <p:cNvPr id="55" name="Every man needs a clear definition of manhood to guide his life.…"/>
          <p:cNvSpPr txBox="1"/>
          <p:nvPr/>
        </p:nvSpPr>
        <p:spPr>
          <a:xfrm>
            <a:off x="4871734" y="3620922"/>
            <a:ext cx="18478152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Every man needs a clear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definition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of manhood to guide his life.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Our options: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 can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make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up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 definition for ourselves.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 can look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culture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define it for us.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 can look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enduring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wisdom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a definition.</a:t>
            </a:r>
          </a:p>
          <a:p>
            <a:pPr marL="703791" indent="-703791" algn="l">
              <a:spcBef>
                <a:spcPts val="23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So what is history’s greatest source of enduring wisdom? It’s the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Bible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Macintosh PowerPoint</Application>
  <PresentationFormat>Custom</PresentationFormat>
  <Paragraphs>130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SESSION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Ballance</cp:lastModifiedBy>
  <cp:revision>1</cp:revision>
  <dcterms:modified xsi:type="dcterms:W3CDTF">2019-09-18T18:33:50Z</dcterms:modified>
</cp:coreProperties>
</file>