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2.jpg" descr="BetterMan_Banner_Placehol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806" y="-1359871"/>
            <a:ext cx="24653611" cy="16435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2.jpg" descr="BetterMan_Banner_Placeholder2.jpg"/>
          <p:cNvPicPr>
            <a:picLocks noChangeAspect="1"/>
          </p:cNvPicPr>
          <p:nvPr/>
        </p:nvPicPr>
        <p:blipFill>
          <a:blip r:embed="rId2"/>
          <a:srcRect t="44452" b="49645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7: A Real Man Courageously Follows God’s Word"/>
          <p:cNvSpPr txBox="1"/>
          <p:nvPr/>
        </p:nvSpPr>
        <p:spPr>
          <a:xfrm>
            <a:off x="14906462" y="122936"/>
            <a:ext cx="909796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7: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A Real Man Courageously Follows God’s Word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piritual Seasons Of A Man’s Life:"/>
          <p:cNvSpPr txBox="1"/>
          <p:nvPr/>
        </p:nvSpPr>
        <p:spPr>
          <a:xfrm>
            <a:off x="3645953" y="2112247"/>
            <a:ext cx="1520185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Spiritual Seasons Of A Man’s Life:</a:t>
            </a:r>
          </a:p>
        </p:txBody>
      </p:sp>
      <p:sp>
        <p:nvSpPr>
          <p:cNvPr id="58" name="A Season of Struggle"/>
          <p:cNvSpPr txBox="1"/>
          <p:nvPr/>
        </p:nvSpPr>
        <p:spPr>
          <a:xfrm>
            <a:off x="4871734" y="362092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Struggle</a:t>
            </a: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piritual Seasons Of A Man’s Life:"/>
          <p:cNvSpPr txBox="1"/>
          <p:nvPr/>
        </p:nvSpPr>
        <p:spPr>
          <a:xfrm>
            <a:off x="3645953" y="2112247"/>
            <a:ext cx="1520185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Spiritual Seasons Of A Man’s Life:</a:t>
            </a:r>
          </a:p>
        </p:txBody>
      </p:sp>
      <p:sp>
        <p:nvSpPr>
          <p:cNvPr id="62" name="A Season of Struggle…"/>
          <p:cNvSpPr txBox="1"/>
          <p:nvPr/>
        </p:nvSpPr>
        <p:spPr>
          <a:xfrm>
            <a:off x="4871734" y="3620922"/>
            <a:ext cx="18478152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Struggle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Surrender</a:t>
            </a:r>
          </a:p>
        </p:txBody>
      </p:sp>
      <p:sp>
        <p:nvSpPr>
          <p:cNvPr id="6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piritual Seasons Of A Man’s Life:"/>
          <p:cNvSpPr txBox="1"/>
          <p:nvPr/>
        </p:nvSpPr>
        <p:spPr>
          <a:xfrm>
            <a:off x="3645953" y="2112247"/>
            <a:ext cx="1520185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Spiritual Seasons Of A Man’s Life:</a:t>
            </a:r>
          </a:p>
        </p:txBody>
      </p:sp>
      <p:sp>
        <p:nvSpPr>
          <p:cNvPr id="66" name="A Season of Struggle…"/>
          <p:cNvSpPr txBox="1"/>
          <p:nvPr/>
        </p:nvSpPr>
        <p:spPr>
          <a:xfrm>
            <a:off x="4871734" y="3620922"/>
            <a:ext cx="18478152" cy="2753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Struggle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Surrender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Significance</a:t>
            </a: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piritual Seasons Of A Man’s Life:"/>
          <p:cNvSpPr txBox="1"/>
          <p:nvPr/>
        </p:nvSpPr>
        <p:spPr>
          <a:xfrm>
            <a:off x="3645953" y="2112247"/>
            <a:ext cx="1520185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Spiritual Seasons Of A Man’s Life:</a:t>
            </a:r>
          </a:p>
        </p:txBody>
      </p:sp>
      <p:sp>
        <p:nvSpPr>
          <p:cNvPr id="70" name="A Season of Struggle…"/>
          <p:cNvSpPr txBox="1"/>
          <p:nvPr/>
        </p:nvSpPr>
        <p:spPr>
          <a:xfrm>
            <a:off x="4871734" y="3620922"/>
            <a:ext cx="18478152" cy="371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Struggle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Surrender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Significance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Season of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Satisfaction</a:t>
            </a:r>
          </a:p>
        </p:txBody>
      </p:sp>
      <p:sp>
        <p:nvSpPr>
          <p:cNvPr id="7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hree Observations About These Four…"/>
          <p:cNvSpPr txBox="1"/>
          <p:nvPr/>
        </p:nvSpPr>
        <p:spPr>
          <a:xfrm>
            <a:off x="3645953" y="1540747"/>
            <a:ext cx="17382186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Three Observations About These Four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Spiritual Seasons:</a:t>
            </a: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ree Observations About These Four…"/>
          <p:cNvSpPr txBox="1"/>
          <p:nvPr/>
        </p:nvSpPr>
        <p:spPr>
          <a:xfrm>
            <a:off x="3645953" y="1540747"/>
            <a:ext cx="17382186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Three Observations About These Four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Spiritual Seasons:</a:t>
            </a:r>
          </a:p>
        </p:txBody>
      </p:sp>
      <p:sp>
        <p:nvSpPr>
          <p:cNvPr id="77" name="No one can move you through these spiritual seasons except you."/>
          <p:cNvSpPr txBox="1"/>
          <p:nvPr/>
        </p:nvSpPr>
        <p:spPr>
          <a:xfrm>
            <a:off x="4871734" y="4206776"/>
            <a:ext cx="18774882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No one can move you through these spiritual seasons except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7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ree Observations About These Four…"/>
          <p:cNvSpPr txBox="1"/>
          <p:nvPr/>
        </p:nvSpPr>
        <p:spPr>
          <a:xfrm>
            <a:off x="3645953" y="1540747"/>
            <a:ext cx="17382186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Three Observations About These Four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Spiritual Seasons:</a:t>
            </a:r>
          </a:p>
        </p:txBody>
      </p:sp>
      <p:sp>
        <p:nvSpPr>
          <p:cNvPr id="81" name="No one can move you through these spiritual seasons except you.…"/>
          <p:cNvSpPr txBox="1"/>
          <p:nvPr/>
        </p:nvSpPr>
        <p:spPr>
          <a:xfrm>
            <a:off x="4871734" y="4206776"/>
            <a:ext cx="18774882" cy="456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No one can move you through these spiritual seasons except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 spc="-48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For a number of reasons, some men never leave the season of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struggle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 Others will return to it from time to time.</a:t>
            </a:r>
          </a:p>
        </p:txBody>
      </p:sp>
      <p:sp>
        <p:nvSpPr>
          <p:cNvPr id="8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ree Observations About These Four…"/>
          <p:cNvSpPr txBox="1"/>
          <p:nvPr/>
        </p:nvSpPr>
        <p:spPr>
          <a:xfrm>
            <a:off x="3645953" y="1540747"/>
            <a:ext cx="17382186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Three Observations About These Four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Spiritual Seasons:</a:t>
            </a:r>
          </a:p>
        </p:txBody>
      </p:sp>
      <p:sp>
        <p:nvSpPr>
          <p:cNvPr id="85" name="No one can move you through these spiritual seasons except you.…"/>
          <p:cNvSpPr txBox="1"/>
          <p:nvPr/>
        </p:nvSpPr>
        <p:spPr>
          <a:xfrm>
            <a:off x="4871734" y="4206776"/>
            <a:ext cx="18774882" cy="620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No one can move you through these spiritual seasons except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 spc="-48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For a number of reasons, some men never leave the season of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struggle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 Others will return to it from time to time.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Successfully moving through each of these seasons requires two essentials:</a:t>
            </a:r>
          </a:p>
        </p:txBody>
      </p:sp>
      <p:sp>
        <p:nvSpPr>
          <p:cNvPr id="8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hree Observations About These Four…"/>
          <p:cNvSpPr txBox="1"/>
          <p:nvPr/>
        </p:nvSpPr>
        <p:spPr>
          <a:xfrm>
            <a:off x="3645953" y="1540747"/>
            <a:ext cx="17382186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Three Observations About These Four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Spiritual Seasons:</a:t>
            </a:r>
          </a:p>
        </p:txBody>
      </p:sp>
      <p:sp>
        <p:nvSpPr>
          <p:cNvPr id="89" name="No one can move you through these spiritual seasons except you.…"/>
          <p:cNvSpPr txBox="1"/>
          <p:nvPr/>
        </p:nvSpPr>
        <p:spPr>
          <a:xfrm>
            <a:off x="4871734" y="4206776"/>
            <a:ext cx="18774882" cy="767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No one can move you through these spiritual seasons except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 spc="-48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For a number of reasons, some men never leave the season of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struggle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 Others will return to it from time to time.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Successfully moving through each of these seasons requires two essentials:</a:t>
            </a:r>
          </a:p>
          <a:p>
            <a:pPr marL="1270000" lvl="1" indent="-381000" algn="l">
              <a:lnSpc>
                <a:spcPct val="9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Teaming up with other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men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share life together and grow spiritually.</a:t>
            </a:r>
          </a:p>
        </p:txBody>
      </p:sp>
      <p:sp>
        <p:nvSpPr>
          <p:cNvPr id="9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hree Observations About These Four…"/>
          <p:cNvSpPr txBox="1"/>
          <p:nvPr/>
        </p:nvSpPr>
        <p:spPr>
          <a:xfrm>
            <a:off x="3645953" y="1540747"/>
            <a:ext cx="17382186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Three Observations About These Four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Spiritual Seasons:</a:t>
            </a:r>
          </a:p>
        </p:txBody>
      </p:sp>
      <p:sp>
        <p:nvSpPr>
          <p:cNvPr id="93" name="No one can move you through these spiritual seasons except you.…"/>
          <p:cNvSpPr txBox="1"/>
          <p:nvPr/>
        </p:nvSpPr>
        <p:spPr>
          <a:xfrm>
            <a:off x="4871734" y="4206776"/>
            <a:ext cx="18774882" cy="757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No one can move you through these spiritual seasons except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you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 spc="-48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For a number of reasons, some men never leave the season of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struggle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 Others will return to it from time to time.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Successfully moving through each of these seasons requires two essentials:</a:t>
            </a:r>
          </a:p>
          <a:p>
            <a:pPr marL="1270000" lvl="1" indent="-381000" algn="l">
              <a:lnSpc>
                <a:spcPct val="9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Teaming up with other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men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to share life together and grow spiritually.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Private time engaging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God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His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Word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9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SESSION 7</a:t>
            </a:r>
          </a:p>
        </p:txBody>
      </p:sp>
      <p:sp>
        <p:nvSpPr>
          <p:cNvPr id="29" name="A Real Man Courageously Follows God’s Word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t>A Real Man Courageously Follows God’s Word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97" name="Some Practical Moves For “Teaming Up”…"/>
          <p:cNvSpPr txBox="1"/>
          <p:nvPr/>
        </p:nvSpPr>
        <p:spPr>
          <a:xfrm>
            <a:off x="3645953" y="2112247"/>
            <a:ext cx="18594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Some Practical Moves For “Teaming Up”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With Other 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100" name="Some Practical Moves For “Teaming Up”…"/>
          <p:cNvSpPr txBox="1"/>
          <p:nvPr/>
        </p:nvSpPr>
        <p:spPr>
          <a:xfrm>
            <a:off x="3645953" y="2112247"/>
            <a:ext cx="18594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Some Practical Moves For “Teaming Up”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With Other Men</a:t>
            </a:r>
          </a:p>
        </p:txBody>
      </p:sp>
      <p:sp>
        <p:nvSpPr>
          <p:cNvPr id="101" name="If you are a new believer…"/>
          <p:cNvSpPr txBox="1"/>
          <p:nvPr/>
        </p:nvSpPr>
        <p:spPr>
          <a:xfrm>
            <a:off x="4871734" y="4773557"/>
            <a:ext cx="1877488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 marL="0" indent="0"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A. </a:t>
            </a:r>
            <a:r>
              <a:rPr b="0" dirty="0">
                <a:latin typeface="Gotham Bold"/>
                <a:ea typeface="Gotham Bold"/>
                <a:cs typeface="Gotham Bold"/>
                <a:sym typeface="Gotham Bold"/>
              </a:rPr>
              <a:t>If you are a new believer…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104" name="Some Practical Moves For “Teaming Up”…"/>
          <p:cNvSpPr txBox="1"/>
          <p:nvPr/>
        </p:nvSpPr>
        <p:spPr>
          <a:xfrm>
            <a:off x="3645953" y="2112247"/>
            <a:ext cx="18594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Some Practical Moves For “Teaming Up”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With Other Men</a:t>
            </a:r>
          </a:p>
        </p:txBody>
      </p:sp>
      <p:sp>
        <p:nvSpPr>
          <p:cNvPr id="105" name="If you are a new believer……"/>
          <p:cNvSpPr txBox="1"/>
          <p:nvPr/>
        </p:nvSpPr>
        <p:spPr>
          <a:xfrm>
            <a:off x="4871734" y="4773557"/>
            <a:ext cx="18774882" cy="1854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If you are a new believer…</a:t>
            </a:r>
          </a:p>
          <a:p>
            <a:pPr algn="l">
              <a:lnSpc>
                <a:spcPct val="110000"/>
              </a:lnSpc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b="0" dirty="0">
                <a:latin typeface="Gotham Bold"/>
                <a:ea typeface="Gotham Bold"/>
                <a:cs typeface="Gotham Bold"/>
                <a:sym typeface="Gotham Bold"/>
              </a:rPr>
              <a:t>If you are a seasoned believer…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108" name="Some Practical Moves For “Teaming Up”…"/>
          <p:cNvSpPr txBox="1"/>
          <p:nvPr/>
        </p:nvSpPr>
        <p:spPr>
          <a:xfrm>
            <a:off x="3645953" y="2112247"/>
            <a:ext cx="18594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Some Practical Moves For “Teaming Up”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With Other Men</a:t>
            </a:r>
          </a:p>
        </p:txBody>
      </p:sp>
      <p:sp>
        <p:nvSpPr>
          <p:cNvPr id="109" name="If you are a new believer……"/>
          <p:cNvSpPr txBox="1"/>
          <p:nvPr/>
        </p:nvSpPr>
        <p:spPr>
          <a:xfrm>
            <a:off x="4871734" y="4773557"/>
            <a:ext cx="18774882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If you are a new believer…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If you are a seasoned believer…</a:t>
            </a:r>
          </a:p>
          <a:p>
            <a:pPr marL="1270000" lvl="1" indent="-635000" algn="l">
              <a:lnSpc>
                <a:spcPct val="110000"/>
              </a:lnSpc>
              <a:spcBef>
                <a:spcPts val="2000"/>
              </a:spcBef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Cultivate some spiritually solid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men friends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</a:t>
            </a:r>
            <a:br>
              <a:rPr b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do life with.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12" name="Some Practical Moves For Establishing"/>
          <p:cNvSpPr txBox="1"/>
          <p:nvPr/>
        </p:nvSpPr>
        <p:spPr>
          <a:xfrm>
            <a:off x="3645953" y="2112247"/>
            <a:ext cx="17635932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Some Practical Moves For Establishing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15" name="Some Practical Moves For Establishing"/>
          <p:cNvSpPr txBox="1"/>
          <p:nvPr/>
        </p:nvSpPr>
        <p:spPr>
          <a:xfrm>
            <a:off x="3645953" y="2112247"/>
            <a:ext cx="17635932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Some Practical Moves For Establishing</a:t>
            </a:r>
          </a:p>
        </p:txBody>
      </p:sp>
      <p:sp>
        <p:nvSpPr>
          <p:cNvPr id="116" name="Set a regular time and place for your meeting with God."/>
          <p:cNvSpPr txBox="1"/>
          <p:nvPr/>
        </p:nvSpPr>
        <p:spPr>
          <a:xfrm>
            <a:off x="4871734" y="3591298"/>
            <a:ext cx="1877488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Set a regular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place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your meeting with God.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19" name="Some Practical Moves For Establishing"/>
          <p:cNvSpPr txBox="1"/>
          <p:nvPr/>
        </p:nvSpPr>
        <p:spPr>
          <a:xfrm>
            <a:off x="3645953" y="2112247"/>
            <a:ext cx="17635932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Some Practical Moves For Establishing</a:t>
            </a:r>
          </a:p>
        </p:txBody>
      </p:sp>
      <p:sp>
        <p:nvSpPr>
          <p:cNvPr id="120" name="Set a regular time and place for your meeting with God.…"/>
          <p:cNvSpPr txBox="1"/>
          <p:nvPr/>
        </p:nvSpPr>
        <p:spPr>
          <a:xfrm>
            <a:off x="4871734" y="3591298"/>
            <a:ext cx="18774882" cy="276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Set a regular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place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your meeting with God.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Have a good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study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Bible, pen (for notes), and a yellow highlighter.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23" name="Some Practical Moves For Establishing"/>
          <p:cNvSpPr txBox="1"/>
          <p:nvPr/>
        </p:nvSpPr>
        <p:spPr>
          <a:xfrm>
            <a:off x="3645953" y="2112247"/>
            <a:ext cx="17635932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Some Practical Moves For Establishing</a:t>
            </a:r>
          </a:p>
        </p:txBody>
      </p:sp>
      <p:sp>
        <p:nvSpPr>
          <p:cNvPr id="124" name="Set a regular time and place for your meeting with God.…"/>
          <p:cNvSpPr txBox="1"/>
          <p:nvPr/>
        </p:nvSpPr>
        <p:spPr>
          <a:xfrm>
            <a:off x="4871734" y="3591298"/>
            <a:ext cx="18774882" cy="370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Set a regular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place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your meeting with God.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Have a good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study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Bible, pen (for notes), and a yellow highlighter.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Welcome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God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27" name="Some Practical Moves For Establishing"/>
          <p:cNvSpPr txBox="1"/>
          <p:nvPr/>
        </p:nvSpPr>
        <p:spPr>
          <a:xfrm>
            <a:off x="3645953" y="2112247"/>
            <a:ext cx="17635932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Some Practical Moves For Establishing</a:t>
            </a:r>
          </a:p>
        </p:txBody>
      </p:sp>
      <p:sp>
        <p:nvSpPr>
          <p:cNvPr id="128" name="Set a regular time and place for your meeting with God.…"/>
          <p:cNvSpPr txBox="1"/>
          <p:nvPr/>
        </p:nvSpPr>
        <p:spPr>
          <a:xfrm>
            <a:off x="4871734" y="3591298"/>
            <a:ext cx="18774882" cy="476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Set a regular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place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your meeting with God.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Have a good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study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Bible, pen (for notes), and a yellow highlighter.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Welcome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Practice the three R’s 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31" name="Some Practical Moves For Establishing"/>
          <p:cNvSpPr txBox="1"/>
          <p:nvPr/>
        </p:nvSpPr>
        <p:spPr>
          <a:xfrm>
            <a:off x="3645953" y="2112247"/>
            <a:ext cx="17635932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Some Practical Moves For Establishing</a:t>
            </a:r>
          </a:p>
        </p:txBody>
      </p:sp>
      <p:sp>
        <p:nvSpPr>
          <p:cNvPr id="132" name="Set a regular time and place for your meeting with God.…"/>
          <p:cNvSpPr txBox="1"/>
          <p:nvPr/>
        </p:nvSpPr>
        <p:spPr>
          <a:xfrm>
            <a:off x="4871734" y="3591298"/>
            <a:ext cx="18774882" cy="476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Set a regular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place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your meeting with God.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Have a good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study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Bible, pen (for notes), and a yellow highlighter.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Welcome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Practice the three R’s —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Read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A Review From Our Last Session:"/>
          <p:cNvSpPr txBox="1"/>
          <p:nvPr/>
        </p:nvSpPr>
        <p:spPr>
          <a:xfrm>
            <a:off x="3645953" y="2112247"/>
            <a:ext cx="1502986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Review From Our Last Session: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35" name="Some Practical Moves For Establishing"/>
          <p:cNvSpPr txBox="1"/>
          <p:nvPr/>
        </p:nvSpPr>
        <p:spPr>
          <a:xfrm>
            <a:off x="3645953" y="2112247"/>
            <a:ext cx="17635932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Some Practical Moves For Establishing</a:t>
            </a:r>
          </a:p>
        </p:txBody>
      </p:sp>
      <p:sp>
        <p:nvSpPr>
          <p:cNvPr id="136" name="Set a regular time and place for your meeting with God.…"/>
          <p:cNvSpPr txBox="1"/>
          <p:nvPr/>
        </p:nvSpPr>
        <p:spPr>
          <a:xfrm>
            <a:off x="4871734" y="3591298"/>
            <a:ext cx="18774882" cy="476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Set a regular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place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your meeting with God.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Have a good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study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Bible, pen (for notes), and a yellow highlighter.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Welcome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Practice the three R’s —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,</a:t>
            </a:r>
            <a:r>
              <a:rPr b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React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39" name="Some Practical Moves For Establishing"/>
          <p:cNvSpPr txBox="1"/>
          <p:nvPr/>
        </p:nvSpPr>
        <p:spPr>
          <a:xfrm>
            <a:off x="3645953" y="2112247"/>
            <a:ext cx="17635932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Some Practical Moves For Establishing</a:t>
            </a:r>
          </a:p>
        </p:txBody>
      </p:sp>
      <p:sp>
        <p:nvSpPr>
          <p:cNvPr id="140" name="Set a regular time and place for your meeting with God.…"/>
          <p:cNvSpPr txBox="1"/>
          <p:nvPr/>
        </p:nvSpPr>
        <p:spPr>
          <a:xfrm>
            <a:off x="4871734" y="3591298"/>
            <a:ext cx="18774882" cy="476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Set a regular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place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for your meeting with God.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Have a good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study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Bible, pen (for notes), and a yellow highlighter.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Welcome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in.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Practice the three R’s —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React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Reflect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143" name="Some Practical Moves For Establishing"/>
          <p:cNvSpPr txBox="1"/>
          <p:nvPr/>
        </p:nvSpPr>
        <p:spPr>
          <a:xfrm>
            <a:off x="3645953" y="2112247"/>
            <a:ext cx="17635932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Some Practical Moves For Establishing</a:t>
            </a:r>
          </a:p>
        </p:txBody>
      </p:sp>
      <p:sp>
        <p:nvSpPr>
          <p:cNvPr id="144" name="Set a regular time and place for your meeting with God.…"/>
          <p:cNvSpPr txBox="1"/>
          <p:nvPr/>
        </p:nvSpPr>
        <p:spPr>
          <a:xfrm>
            <a:off x="4871734" y="3591298"/>
            <a:ext cx="18774882" cy="583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Set a regular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time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and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place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for your meeting with God.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Have a good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study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Bible, pen (for notes), and a yellow highlighter.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Welcome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God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in.</a:t>
            </a:r>
          </a:p>
          <a:p>
            <a:pPr marL="703791" indent="-703791" algn="l">
              <a:lnSpc>
                <a:spcPct val="11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Practice the three R’s —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Read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React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,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Reflect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lnSpc>
                <a:spcPct val="110000"/>
              </a:lnSpc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E.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Pray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and commit your day to Him.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 Review From Our Last Session:"/>
          <p:cNvSpPr txBox="1"/>
          <p:nvPr/>
        </p:nvSpPr>
        <p:spPr>
          <a:xfrm>
            <a:off x="3645953" y="2112247"/>
            <a:ext cx="1502986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Review From Our Last Session:</a:t>
            </a:r>
          </a:p>
        </p:txBody>
      </p:sp>
      <p:sp>
        <p:nvSpPr>
          <p:cNvPr id="35" name="Vibrant faith…"/>
          <p:cNvSpPr txBox="1"/>
          <p:nvPr/>
        </p:nvSpPr>
        <p:spPr>
          <a:xfrm>
            <a:off x="4871734" y="362092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 startAt="2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Vibrant faith…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 Review From Our Last Session:"/>
          <p:cNvSpPr txBox="1"/>
          <p:nvPr/>
        </p:nvSpPr>
        <p:spPr>
          <a:xfrm>
            <a:off x="3645953" y="2112247"/>
            <a:ext cx="1502986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Review From Our Last Session:</a:t>
            </a:r>
          </a:p>
        </p:txBody>
      </p:sp>
      <p:sp>
        <p:nvSpPr>
          <p:cNvPr id="39" name="Vibrant faith……"/>
          <p:cNvSpPr txBox="1"/>
          <p:nvPr/>
        </p:nvSpPr>
        <p:spPr>
          <a:xfrm>
            <a:off x="4871734" y="3620922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 startAt="2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  <a:lvl2pPr marL="1270000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2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Vibrant faith…</a:t>
            </a:r>
          </a:p>
          <a:p>
            <a:pPr lvl="1"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Begins with God’s great mercy.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 Review From Our Last Session:"/>
          <p:cNvSpPr txBox="1"/>
          <p:nvPr/>
        </p:nvSpPr>
        <p:spPr>
          <a:xfrm>
            <a:off x="3645953" y="2112247"/>
            <a:ext cx="1502986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Review From Our Last Session:</a:t>
            </a:r>
          </a:p>
        </p:txBody>
      </p:sp>
      <p:sp>
        <p:nvSpPr>
          <p:cNvPr id="43" name="Vibrant faith……"/>
          <p:cNvSpPr txBox="1"/>
          <p:nvPr/>
        </p:nvSpPr>
        <p:spPr>
          <a:xfrm>
            <a:off x="4871734" y="3620922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Vibrant faith…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Begins with God’s great mercy.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Comes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alive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when we believe God and are born again.</a:t>
            </a: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 Review From Our Last Session:"/>
          <p:cNvSpPr txBox="1"/>
          <p:nvPr/>
        </p:nvSpPr>
        <p:spPr>
          <a:xfrm>
            <a:off x="3645953" y="2112247"/>
            <a:ext cx="1502986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Review From Our Last Session:</a:t>
            </a:r>
          </a:p>
        </p:txBody>
      </p:sp>
      <p:sp>
        <p:nvSpPr>
          <p:cNvPr id="47" name="Vibrant faith……"/>
          <p:cNvSpPr txBox="1"/>
          <p:nvPr/>
        </p:nvSpPr>
        <p:spPr>
          <a:xfrm>
            <a:off x="4871734" y="3620922"/>
            <a:ext cx="18478152" cy="346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Vibrant faith…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Begins with God’s great mercy.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Comes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alive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when we believe God and are born again.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Joins us to a living hope. (Jesus)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 Review From Our Last Session:"/>
          <p:cNvSpPr txBox="1"/>
          <p:nvPr/>
        </p:nvSpPr>
        <p:spPr>
          <a:xfrm>
            <a:off x="3645953" y="2112247"/>
            <a:ext cx="1502986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Review From Our Last Session:</a:t>
            </a:r>
          </a:p>
        </p:txBody>
      </p:sp>
      <p:sp>
        <p:nvSpPr>
          <p:cNvPr id="51" name="Vibrant faith……"/>
          <p:cNvSpPr txBox="1"/>
          <p:nvPr/>
        </p:nvSpPr>
        <p:spPr>
          <a:xfrm>
            <a:off x="4871734" y="3620922"/>
            <a:ext cx="18478152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 startAt="2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Vibrant faith…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Begins with God’s great mercy.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Comes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alive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when we believe God and are born again.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Joins us to a living hope. (Jesus)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Assures us of our life in Heaven.</a:t>
            </a:r>
          </a:p>
        </p:txBody>
      </p:sp>
      <p:sp>
        <p:nvSpPr>
          <p:cNvPr id="52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piritual Seasons Of A Man’s Life:"/>
          <p:cNvSpPr txBox="1"/>
          <p:nvPr/>
        </p:nvSpPr>
        <p:spPr>
          <a:xfrm>
            <a:off x="3645953" y="2112247"/>
            <a:ext cx="1520185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Spiritual Seasons Of A Man’s Life:</a:t>
            </a: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Macintosh PowerPoint</Application>
  <PresentationFormat>Custom</PresentationFormat>
  <Paragraphs>145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SESSION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Ballance</cp:lastModifiedBy>
  <cp:revision>1</cp:revision>
  <dcterms:modified xsi:type="dcterms:W3CDTF">2019-09-18T18:36:23Z</dcterms:modified>
</cp:coreProperties>
</file>