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2.jpg" descr="BetterMan_Banner_Placehol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06" y="-1359871"/>
            <a:ext cx="24653611" cy="16435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2.jpg" descr="BetterMan_Banner_Placeholder2.jpg"/>
          <p:cNvPicPr>
            <a:picLocks noChangeAspect="1"/>
          </p:cNvPicPr>
          <p:nvPr/>
        </p:nvPicPr>
        <p:blipFill>
          <a:blip r:embed="rId2"/>
          <a:srcRect t="44452" b="49645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7: A Real Man Courageously Follows God’s Word"/>
          <p:cNvSpPr txBox="1"/>
          <p:nvPr/>
        </p:nvSpPr>
        <p:spPr>
          <a:xfrm>
            <a:off x="14906462" y="122936"/>
            <a:ext cx="909796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7: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Courageously Follows God’s Word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B6F8B-F231-42EF-898C-B53E8210EF09}"/>
              </a:ext>
            </a:extLst>
          </p:cNvPr>
          <p:cNvSpPr txBox="1"/>
          <p:nvPr/>
        </p:nvSpPr>
        <p:spPr>
          <a:xfrm>
            <a:off x="9812216" y="10747059"/>
            <a:ext cx="50819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0" i="1" dirty="0">
                <a:solidFill>
                  <a:schemeClr val="bg1"/>
                </a:solidFill>
              </a:rPr>
              <a:t>¡QUE COMIENCE LA JORNADA!</a:t>
            </a:r>
            <a:endParaRPr kumimoji="0" lang="en-US" sz="2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  <a:endParaRPr dirty="0"/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58" name="A Season of Struggle"/>
          <p:cNvSpPr txBox="1"/>
          <p:nvPr/>
        </p:nvSpPr>
        <p:spPr>
          <a:xfrm>
            <a:off x="4871734" y="3910987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endParaRPr lang="es-MX" b="0"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5" name="A Season of Struggle">
            <a:extLst>
              <a:ext uri="{FF2B5EF4-FFF2-40B4-BE49-F238E27FC236}">
                <a16:creationId xmlns:a16="http://schemas.microsoft.com/office/drawing/2014/main" id="{2D20F907-0A24-4516-B110-99A13ABBCE97}"/>
              </a:ext>
            </a:extLst>
          </p:cNvPr>
          <p:cNvSpPr txBox="1"/>
          <p:nvPr/>
        </p:nvSpPr>
        <p:spPr>
          <a:xfrm>
            <a:off x="4871734" y="3910987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Entrega</a:t>
            </a:r>
            <a:endParaRPr lang="es-MX" b="0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5" name="A Season of Struggle">
            <a:extLst>
              <a:ext uri="{FF2B5EF4-FFF2-40B4-BE49-F238E27FC236}">
                <a16:creationId xmlns:a16="http://schemas.microsoft.com/office/drawing/2014/main" id="{DD6B8789-8F8E-47D3-B9EE-1F5E668B681F}"/>
              </a:ext>
            </a:extLst>
          </p:cNvPr>
          <p:cNvSpPr txBox="1"/>
          <p:nvPr/>
        </p:nvSpPr>
        <p:spPr>
          <a:xfrm>
            <a:off x="4871734" y="3910987"/>
            <a:ext cx="18478152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Entrega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Significancia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piritual Seasons Of A Man’s Life:"/>
          <p:cNvSpPr txBox="1"/>
          <p:nvPr/>
        </p:nvSpPr>
        <p:spPr>
          <a:xfrm>
            <a:off x="3645953" y="1530848"/>
            <a:ext cx="14231460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Temporadas Espirituales En La</a:t>
            </a:r>
          </a:p>
          <a:p>
            <a:r>
              <a:rPr lang="es-ES" dirty="0"/>
              <a:t>Vida de Un Hombre: 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5" name="A Season of Struggle">
            <a:extLst>
              <a:ext uri="{FF2B5EF4-FFF2-40B4-BE49-F238E27FC236}">
                <a16:creationId xmlns:a16="http://schemas.microsoft.com/office/drawing/2014/main" id="{28EA5BF0-5214-4198-8891-7BFE6889CBCD}"/>
              </a:ext>
            </a:extLst>
          </p:cNvPr>
          <p:cNvSpPr txBox="1"/>
          <p:nvPr/>
        </p:nvSpPr>
        <p:spPr>
          <a:xfrm>
            <a:off x="4871734" y="3910987"/>
            <a:ext cx="18478152" cy="386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Entrega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Significancia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ld"/>
                <a:cs typeface="Gotham Bold"/>
                <a:sym typeface="Gotham Book"/>
              </a:rPr>
              <a:t>Una Temporada de 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ok"/>
              </a:rPr>
              <a:t>Satisfacción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  <a:endParaRPr dirty="0"/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77" name="No one can move you through these spiritual seasons except you."/>
          <p:cNvSpPr txBox="1"/>
          <p:nvPr/>
        </p:nvSpPr>
        <p:spPr>
          <a:xfrm>
            <a:off x="4871734" y="4206776"/>
            <a:ext cx="1877488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8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No one can move you through these spiritual seasons except you.">
            <a:extLst>
              <a:ext uri="{FF2B5EF4-FFF2-40B4-BE49-F238E27FC236}">
                <a16:creationId xmlns:a16="http://schemas.microsoft.com/office/drawing/2014/main" id="{2803F926-8C08-4833-8199-736A016D3972}"/>
              </a:ext>
            </a:extLst>
          </p:cNvPr>
          <p:cNvSpPr txBox="1"/>
          <p:nvPr/>
        </p:nvSpPr>
        <p:spPr>
          <a:xfrm>
            <a:off x="4871734" y="4206776"/>
            <a:ext cx="1877488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8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5" name="No one can move you through these spiritual seasons except you.">
            <a:extLst>
              <a:ext uri="{FF2B5EF4-FFF2-40B4-BE49-F238E27FC236}">
                <a16:creationId xmlns:a16="http://schemas.microsoft.com/office/drawing/2014/main" id="{12D2E41F-9E75-42A4-9F1D-A01C3B22CF49}"/>
              </a:ext>
            </a:extLst>
          </p:cNvPr>
          <p:cNvSpPr txBox="1"/>
          <p:nvPr/>
        </p:nvSpPr>
        <p:spPr>
          <a:xfrm>
            <a:off x="4871734" y="4206776"/>
            <a:ext cx="18774882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Poder moverse con éxito a cada una de estas temporadas requiere dos elementos esenciales: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9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5" name="No one can move you through these spiritual seasons except you.">
            <a:extLst>
              <a:ext uri="{FF2B5EF4-FFF2-40B4-BE49-F238E27FC236}">
                <a16:creationId xmlns:a16="http://schemas.microsoft.com/office/drawing/2014/main" id="{31E2E165-6F0A-4256-AA4F-6963FA54D19D}"/>
              </a:ext>
            </a:extLst>
          </p:cNvPr>
          <p:cNvSpPr txBox="1"/>
          <p:nvPr/>
        </p:nvSpPr>
        <p:spPr>
          <a:xfrm>
            <a:off x="4871734" y="4206776"/>
            <a:ext cx="18774882" cy="642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Poder moverse con éxito a cada una de estas temporadas requiere dos elementos esenciales: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Formar equipo con otros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hombres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para compartir la vida juntos y crecer espiritualmente.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endParaRPr lang="es-ES" sz="4100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lvl="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SESI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>
                <a:latin typeface="+mn-lt"/>
              </a:rPr>
              <a:t>N </a:t>
            </a:r>
            <a:r>
              <a:rPr dirty="0"/>
              <a:t>7</a:t>
            </a:r>
          </a:p>
        </p:txBody>
      </p:sp>
      <p:sp>
        <p:nvSpPr>
          <p:cNvPr id="29" name="A Real Man Courageously Follows God’s Word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UN HOMBRE VERDADERO VALIENTEMENTE </a:t>
            </a:r>
          </a:p>
          <a:p>
            <a:r>
              <a:rPr lang="es-ES" dirty="0"/>
              <a:t>SIGUE LA PALABRA DE DIOS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ree Observations About These Four…"/>
          <p:cNvSpPr txBox="1"/>
          <p:nvPr/>
        </p:nvSpPr>
        <p:spPr>
          <a:xfrm>
            <a:off x="3645953" y="1530848"/>
            <a:ext cx="1528463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Tres Observaciones Sobre Estas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Cuatro Temporadas Espirituales: </a:t>
            </a:r>
          </a:p>
        </p:txBody>
      </p:sp>
      <p:sp>
        <p:nvSpPr>
          <p:cNvPr id="9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5" name="No one can move you through these spiritual seasons except you.">
            <a:extLst>
              <a:ext uri="{FF2B5EF4-FFF2-40B4-BE49-F238E27FC236}">
                <a16:creationId xmlns:a16="http://schemas.microsoft.com/office/drawing/2014/main" id="{17643268-43DC-4A77-97F5-F947809CAF18}"/>
              </a:ext>
            </a:extLst>
          </p:cNvPr>
          <p:cNvSpPr txBox="1"/>
          <p:nvPr/>
        </p:nvSpPr>
        <p:spPr>
          <a:xfrm>
            <a:off x="4871734" y="4206776"/>
            <a:ext cx="18774882" cy="568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Nadie puede moverte por estas temporadas espirituales excepto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tú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Por varias razones, algunos hombres nunca salen de la temporada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lucha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Otros volverán a ella de vez en cuando.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Poder moverse con éxito a cada una de estas temporadas requiere dos elementos esenciales: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Formar equipo con otros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hombres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para compartir la vida juntos y crecer espiritualmente.</a:t>
            </a:r>
          </a:p>
          <a:p>
            <a:pPr marL="1773238" lvl="2" indent="-566738" algn="l"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FFFFFF"/>
                </a:solidFill>
              </a:defRPr>
            </a:pP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Tiempos a solas con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y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Su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sz="4100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sz="4100" b="0" dirty="0">
                <a:latin typeface="Gotham Book"/>
                <a:ea typeface="Gotham Book"/>
                <a:cs typeface="Gotham Book"/>
                <a:sym typeface="Gotham Book"/>
              </a:rPr>
              <a:t>. (Leyendo o escuchando)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97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Algunos Movimientos Prácticos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Equipos" con Otros Hombres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0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Algunos Movimientos Prácticos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Equipos" con Otros Hombres</a:t>
            </a:r>
            <a:endParaRPr lang="en-US" dirty="0"/>
          </a:p>
        </p:txBody>
      </p:sp>
      <p:sp>
        <p:nvSpPr>
          <p:cNvPr id="101" name="If you are a new believer…"/>
          <p:cNvSpPr txBox="1"/>
          <p:nvPr/>
        </p:nvSpPr>
        <p:spPr>
          <a:xfrm>
            <a:off x="4871734" y="4773557"/>
            <a:ext cx="1877488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>
              <a:buFont typeface="+mj-lt"/>
              <a:buAutoNum type="alphaUcPeriod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b="0" dirty="0">
                <a:latin typeface="Gotham Book"/>
                <a:sym typeface="Gotham Book"/>
              </a:rPr>
              <a:t>Si eres un creyente nuevo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…</a:t>
            </a:r>
            <a:endParaRPr lang="es-MX" dirty="0">
              <a:sym typeface="Gotham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4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Algunos Movimientos Prácticos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Equipos" con Otros Hombres</a:t>
            </a:r>
            <a:endParaRPr lang="en-US" dirty="0"/>
          </a:p>
        </p:txBody>
      </p:sp>
      <p:sp>
        <p:nvSpPr>
          <p:cNvPr id="105" name="If you are a new believer……"/>
          <p:cNvSpPr txBox="1"/>
          <p:nvPr/>
        </p:nvSpPr>
        <p:spPr>
          <a:xfrm>
            <a:off x="4871734" y="4773557"/>
            <a:ext cx="18774882" cy="1854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eres un creyente nuevo…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Si eres un creyente maduro…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8" name="Some Practical Moves For “Teaming Up”…"/>
          <p:cNvSpPr txBox="1"/>
          <p:nvPr/>
        </p:nvSpPr>
        <p:spPr>
          <a:xfrm>
            <a:off x="3645953" y="1530847"/>
            <a:ext cx="1739899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Algunos Movimientos Prácticos Para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"Formar Equipos" con Otros Hombres</a:t>
            </a:r>
            <a:endParaRPr lang="en-US" dirty="0"/>
          </a:p>
        </p:txBody>
      </p:sp>
      <p:sp>
        <p:nvSpPr>
          <p:cNvPr id="109" name="If you are a new believer……"/>
          <p:cNvSpPr txBox="1"/>
          <p:nvPr/>
        </p:nvSpPr>
        <p:spPr>
          <a:xfrm>
            <a:off x="4871734" y="4773557"/>
            <a:ext cx="18774882" cy="3751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Si eres un creyente nuevo…</a:t>
            </a:r>
          </a:p>
          <a:p>
            <a:pPr marL="0" marR="0" lvl="0" indent="0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4800">
                <a:solidFill>
                  <a:srgbClr val="FFFFFF"/>
                </a:solidFill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  <a:ea typeface="Gotham Bold"/>
                <a:cs typeface="Gotham Bold"/>
                <a:sym typeface="Gotham Bold"/>
              </a:rPr>
              <a:t>Si eres un creyente maduro…</a:t>
            </a:r>
          </a:p>
          <a:p>
            <a:pPr marL="1270000" lvl="1" indent="-635000" algn="l">
              <a:lnSpc>
                <a:spcPct val="11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lang="es-MX" sz="4400" b="0" dirty="0">
                <a:latin typeface="Gotham Book"/>
                <a:ea typeface="Gotham Book"/>
                <a:cs typeface="Gotham Book"/>
                <a:sym typeface="Gotham Book"/>
              </a:rPr>
              <a:t>Cultiva algunos </a:t>
            </a:r>
            <a:r>
              <a:rPr lang="es-MX" sz="4400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MX" sz="4400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sz="4400" b="0" u="sng" dirty="0">
                <a:latin typeface="Gotham Book"/>
                <a:ea typeface="Gotham Book"/>
                <a:cs typeface="Gotham Book"/>
                <a:sym typeface="Gotham Book"/>
              </a:rPr>
              <a:t>varones</a:t>
            </a:r>
            <a:r>
              <a:rPr lang="es-MX" sz="4400" b="0" dirty="0">
                <a:latin typeface="Gotham Book"/>
                <a:ea typeface="Gotham Book"/>
                <a:cs typeface="Gotham Book"/>
                <a:sym typeface="Gotham Book"/>
              </a:rPr>
              <a:t> espiritualmente sólidos para que sean parte de tu vida.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2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5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16" name="Set a regular time and place for your meeting with God."/>
          <p:cNvSpPr txBox="1"/>
          <p:nvPr/>
        </p:nvSpPr>
        <p:spPr>
          <a:xfrm>
            <a:off x="4871734" y="3910986"/>
            <a:ext cx="1877488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9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20" name="Set a regular time and place for your meeting with God.…"/>
          <p:cNvSpPr txBox="1"/>
          <p:nvPr/>
        </p:nvSpPr>
        <p:spPr>
          <a:xfrm>
            <a:off x="4871734" y="3910986"/>
            <a:ext cx="18774882" cy="268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23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24" name="Set a regular time and place for your meeting with God.…"/>
          <p:cNvSpPr txBox="1"/>
          <p:nvPr/>
        </p:nvSpPr>
        <p:spPr>
          <a:xfrm>
            <a:off x="4871734" y="3910986"/>
            <a:ext cx="18774882" cy="3751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Dale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la bienvenida.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27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28" name="Set a regular time and place for your meeting with God.…"/>
          <p:cNvSpPr txBox="1"/>
          <p:nvPr/>
        </p:nvSpPr>
        <p:spPr>
          <a:xfrm>
            <a:off x="4871734" y="3910986"/>
            <a:ext cx="18774882" cy="4820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Dale a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la bienvenida.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Practíca lo siguiente: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Revisión de Nuestra Última Sesión: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1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32" name="Set a regular time and place for your meeting with God.…"/>
          <p:cNvSpPr txBox="1"/>
          <p:nvPr/>
        </p:nvSpPr>
        <p:spPr>
          <a:xfrm>
            <a:off x="4871734" y="3910986"/>
            <a:ext cx="18774882" cy="4820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Dale a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la bienvenida.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Practíca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5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36" name="Set a regular time and place for your meeting with God.…"/>
          <p:cNvSpPr txBox="1"/>
          <p:nvPr/>
        </p:nvSpPr>
        <p:spPr>
          <a:xfrm>
            <a:off x="4871734" y="3912249"/>
            <a:ext cx="18774882" cy="4820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Dale a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la bienvenida.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Practíca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r>
              <a:rPr kumimoji="0" lang="es-MX" sz="4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, </a:t>
            </a:r>
            <a:r>
              <a:rPr lang="es-MX" sz="4800" b="0" u="sng" dirty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rPr>
              <a:t>Reaccionar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9" name="Some Practical Moves For Establishing"/>
          <p:cNvSpPr txBox="1"/>
          <p:nvPr/>
        </p:nvSpPr>
        <p:spPr>
          <a:xfrm>
            <a:off x="3645953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40" name="Set a regular time and place for your meeting with God.…"/>
          <p:cNvSpPr txBox="1"/>
          <p:nvPr/>
        </p:nvSpPr>
        <p:spPr>
          <a:xfrm>
            <a:off x="4871734" y="3910986"/>
            <a:ext cx="18774882" cy="4820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Dale a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la bienvenida.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Practíca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Reaccionar</a:t>
            </a:r>
            <a:r>
              <a:rPr kumimoji="0" lang="es-MX" sz="48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Reflexionar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43" name="Some Practical Moves For Establishing"/>
          <p:cNvSpPr txBox="1"/>
          <p:nvPr/>
        </p:nvSpPr>
        <p:spPr>
          <a:xfrm>
            <a:off x="3653079" y="1530847"/>
            <a:ext cx="1902924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Algunos Movimientos Prácticos Para</a:t>
            </a:r>
          </a:p>
          <a:p>
            <a:r>
              <a:rPr lang="es-ES" dirty="0"/>
              <a:t>Establecer Un “Tiempo Privado” con Dios</a:t>
            </a:r>
          </a:p>
        </p:txBody>
      </p:sp>
      <p:sp>
        <p:nvSpPr>
          <p:cNvPr id="144" name="Set a regular time and place for your meeting with God.…"/>
          <p:cNvSpPr txBox="1"/>
          <p:nvPr/>
        </p:nvSpPr>
        <p:spPr>
          <a:xfrm>
            <a:off x="4871734" y="3910986"/>
            <a:ext cx="18774882" cy="588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marR="0" lvl="0" indent="-703791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Establece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tiempo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y un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lugar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regular para tu reunión con Dios.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Tener una buena Biblia de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estudio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, bolígrafo (para notas), y un resaltador amarillo.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Dale a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la bienvenida.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Practíca lo siguiente: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Leer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Reaccionar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,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Reflexionar</a:t>
            </a:r>
          </a:p>
          <a:p>
            <a:pPr marL="703791" marR="0" lvl="0" indent="-703791" algn="l" defTabSz="825500" rtl="0" eaLnBrk="1" fontAlgn="auto" latinLnBrk="0" hangingPunct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sz="4800" b="0" u="sng" dirty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rPr>
              <a:t>Ora</a:t>
            </a:r>
            <a:r>
              <a:rPr lang="es-MX" sz="4800" b="0" dirty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rPr>
              <a:t> y encomienda tu día a El.</a:t>
            </a:r>
            <a:endParaRPr kumimoji="0" lang="es-MX" sz="48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ED2703-53BA-4267-A82E-A26FB4B3A018}"/>
              </a:ext>
            </a:extLst>
          </p:cNvPr>
          <p:cNvSpPr txBox="1"/>
          <p:nvPr/>
        </p:nvSpPr>
        <p:spPr>
          <a:xfrm>
            <a:off x="6220558" y="10710316"/>
            <a:ext cx="1219493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¡QUE </a:t>
            </a:r>
            <a:r>
              <a:rPr lang="en-US" sz="2400" b="0" i="1" dirty="0">
                <a:solidFill>
                  <a:srgbClr val="FFFFFF"/>
                </a:solidFill>
              </a:rPr>
              <a:t>COMIENCE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LA JORNADA!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Una Revisión de Nuestra Última Sesión: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A054BAA5-6121-43E8-B836-77F65C76525C}"/>
              </a:ext>
            </a:extLst>
          </p:cNvPr>
          <p:cNvSpPr txBox="1"/>
          <p:nvPr/>
        </p:nvSpPr>
        <p:spPr>
          <a:xfrm>
            <a:off x="4907607" y="3671322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7880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Revisión de Nuestra Última Sesión: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F4240B62-1020-4911-AC1B-918D5BB1FF63}"/>
              </a:ext>
            </a:extLst>
          </p:cNvPr>
          <p:cNvSpPr txBox="1"/>
          <p:nvPr/>
        </p:nvSpPr>
        <p:spPr>
          <a:xfrm>
            <a:off x="4907607" y="3671322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Fe vibrante…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Revisión de Nuestra Última Sesión: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7" name="Vibrant faith……">
            <a:extLst>
              <a:ext uri="{FF2B5EF4-FFF2-40B4-BE49-F238E27FC236}">
                <a16:creationId xmlns:a16="http://schemas.microsoft.com/office/drawing/2014/main" id="{C3749692-A53D-47BD-A073-B39C0FDEC60D}"/>
              </a:ext>
            </a:extLst>
          </p:cNvPr>
          <p:cNvSpPr txBox="1"/>
          <p:nvPr/>
        </p:nvSpPr>
        <p:spPr>
          <a:xfrm>
            <a:off x="4907607" y="3671322"/>
            <a:ext cx="18478152" cy="246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Revisión de Nuestra Última Sesión:</a:t>
            </a:r>
          </a:p>
        </p:txBody>
      </p:sp>
      <p:sp>
        <p:nvSpPr>
          <p:cNvPr id="43" name="Vibrant faith……"/>
          <p:cNvSpPr txBox="1"/>
          <p:nvPr/>
        </p:nvSpPr>
        <p:spPr>
          <a:xfrm>
            <a:off x="4907607" y="3671322"/>
            <a:ext cx="18478152" cy="335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Cobra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</a:t>
            </a: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vida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cuando le creemos a Dios y nacemos de nuevo.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Revisión de Nuestra Última Sesión: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3E42205D-F268-4088-A104-52A791BE5FAE}"/>
              </a:ext>
            </a:extLst>
          </p:cNvPr>
          <p:cNvSpPr txBox="1"/>
          <p:nvPr/>
        </p:nvSpPr>
        <p:spPr>
          <a:xfrm>
            <a:off x="4900881" y="3671322"/>
            <a:ext cx="18478152" cy="5129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Cobra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</a:t>
            </a: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vida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cuando le creemos a Dios y nacemos de nuevo.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Nos une a una esperanza viva (Jesús).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 Review From Our Last Session:"/>
          <p:cNvSpPr txBox="1"/>
          <p:nvPr/>
        </p:nvSpPr>
        <p:spPr>
          <a:xfrm>
            <a:off x="3645953" y="2100235"/>
            <a:ext cx="181315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Una Revisión de Nuestra Última Sesión: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5" name="Vibrant faith……">
            <a:extLst>
              <a:ext uri="{FF2B5EF4-FFF2-40B4-BE49-F238E27FC236}">
                <a16:creationId xmlns:a16="http://schemas.microsoft.com/office/drawing/2014/main" id="{FB691E91-E18C-468A-9A2F-AC22F4538BD4}"/>
              </a:ext>
            </a:extLst>
          </p:cNvPr>
          <p:cNvSpPr txBox="1"/>
          <p:nvPr/>
        </p:nvSpPr>
        <p:spPr>
          <a:xfrm>
            <a:off x="4900881" y="3671322"/>
            <a:ext cx="18478152" cy="690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Definimos la fe vibrante de “la buena vida”.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Fe vibrante…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Comienza con la gran misericordia de Dios.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Cobra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</a:t>
            </a:r>
            <a:r>
              <a:rPr lang="es-MX" b="0" u="sng" dirty="0">
                <a:latin typeface="Gotham Bold"/>
                <a:ea typeface="Gotham Book"/>
                <a:cs typeface="Gotham Book"/>
                <a:sym typeface="Gotham Bold"/>
              </a:rPr>
              <a:t>vida</a:t>
            </a:r>
            <a:r>
              <a:rPr lang="es-MX" b="0" dirty="0">
                <a:latin typeface="Gotham Bold"/>
                <a:ea typeface="Gotham Book"/>
                <a:cs typeface="Gotham Book"/>
                <a:sym typeface="Gotham Bold"/>
              </a:rPr>
              <a:t> cuando le creemos a Dios y nacemos de nuevo.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Nos une a una esperanza viva (Jesús).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Nos asegura de nuestra vida en el Cielo.</a:t>
            </a: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460500" lvl="1" indent="-571500" algn="l">
              <a:spcBef>
                <a:spcPts val="2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1150</Words>
  <Application>Microsoft Office PowerPoint</Application>
  <PresentationFormat>Custom</PresentationFormat>
  <Paragraphs>170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Jessica Hilario</cp:lastModifiedBy>
  <cp:revision>45</cp:revision>
  <dcterms:modified xsi:type="dcterms:W3CDTF">2021-07-15T19:59:36Z</dcterms:modified>
</cp:coreProperties>
</file>