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417" y="-1366243"/>
            <a:ext cx="24650833" cy="16433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3.jpg" descr="BetterMan_Banner_Placeholder3.jpg"/>
          <p:cNvPicPr>
            <a:picLocks noChangeAspect="1"/>
          </p:cNvPicPr>
          <p:nvPr/>
        </p:nvPicPr>
        <p:blipFill>
          <a:blip r:embed="rId2"/>
          <a:srcRect t="46018" b="48079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8: A Real Man Loves and Protects God’s Women"/>
          <p:cNvSpPr txBox="1"/>
          <p:nvPr/>
        </p:nvSpPr>
        <p:spPr>
          <a:xfrm>
            <a:off x="14952976" y="122936"/>
            <a:ext cx="900493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8: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A Real Man Loves and Protects God’s Women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Husband Scale:</a:t>
            </a:r>
          </a:p>
        </p:txBody>
      </p:sp>
      <p:sp>
        <p:nvSpPr>
          <p:cNvPr id="58" name="Winning With Your Wife:"/>
          <p:cNvSpPr txBox="1"/>
          <p:nvPr/>
        </p:nvSpPr>
        <p:spPr>
          <a:xfrm>
            <a:off x="3645953" y="2112247"/>
            <a:ext cx="1079700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Winning With Your Wife: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Husband Scale:</a:t>
            </a:r>
          </a:p>
        </p:txBody>
      </p:sp>
      <p:sp>
        <p:nvSpPr>
          <p:cNvPr id="65" name="Winning With Your Wife:"/>
          <p:cNvSpPr txBox="1"/>
          <p:nvPr/>
        </p:nvSpPr>
        <p:spPr>
          <a:xfrm>
            <a:off x="3645953" y="2112247"/>
            <a:ext cx="1079700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Winning With Your Wife:</a:t>
            </a:r>
          </a:p>
        </p:txBody>
      </p:sp>
      <p:sp>
        <p:nvSpPr>
          <p:cNvPr id="6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0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The Lost Husband"/>
          <p:cNvSpPr txBox="1"/>
          <p:nvPr/>
        </p:nvSpPr>
        <p:spPr>
          <a:xfrm>
            <a:off x="4151540" y="6009378"/>
            <a:ext cx="3465587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Lost</a:t>
            </a:r>
            <a:r>
              <a:t> Husband</a:t>
            </a:r>
          </a:p>
        </p:txBody>
      </p:sp>
      <p:sp>
        <p:nvSpPr>
          <p:cNvPr id="72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Husband Scale:</a:t>
            </a:r>
          </a:p>
        </p:txBody>
      </p:sp>
      <p:sp>
        <p:nvSpPr>
          <p:cNvPr id="73" name="Winning With Your Wife:"/>
          <p:cNvSpPr txBox="1"/>
          <p:nvPr/>
        </p:nvSpPr>
        <p:spPr>
          <a:xfrm>
            <a:off x="3645953" y="2112247"/>
            <a:ext cx="1079700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Winning With Your Wife:</a:t>
            </a:r>
          </a:p>
        </p:txBody>
      </p:sp>
      <p:sp>
        <p:nvSpPr>
          <p:cNvPr id="74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Lost Husband"/>
          <p:cNvSpPr txBox="1"/>
          <p:nvPr/>
        </p:nvSpPr>
        <p:spPr>
          <a:xfrm>
            <a:off x="4151540" y="6009378"/>
            <a:ext cx="3465587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Lost</a:t>
            </a:r>
            <a:r>
              <a:t> Husband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" name="The lost husband thinks he knows women and guesses about how to live with his wife."/>
          <p:cNvSpPr txBox="1"/>
          <p:nvPr/>
        </p:nvSpPr>
        <p:spPr>
          <a:xfrm>
            <a:off x="1862530" y="7725946"/>
            <a:ext cx="8043607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lost husband thinks he knows women and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guesses</a:t>
            </a:r>
            <a:r>
              <a:t> about how to live with his wife.</a:t>
            </a:r>
          </a:p>
        </p:txBody>
      </p:sp>
      <p:sp>
        <p:nvSpPr>
          <p:cNvPr id="79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0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1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2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Husband Scale:</a:t>
            </a:r>
          </a:p>
        </p:txBody>
      </p:sp>
      <p:sp>
        <p:nvSpPr>
          <p:cNvPr id="83" name="Winning With Your Wife:"/>
          <p:cNvSpPr txBox="1"/>
          <p:nvPr/>
        </p:nvSpPr>
        <p:spPr>
          <a:xfrm>
            <a:off x="3645953" y="2112247"/>
            <a:ext cx="1079700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Winning With Your Wife:</a:t>
            </a:r>
          </a:p>
        </p:txBody>
      </p:sp>
      <p:sp>
        <p:nvSpPr>
          <p:cNvPr id="84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87" name="The Life-giving Husband"/>
          <p:cNvSpPr txBox="1"/>
          <p:nvPr/>
        </p:nvSpPr>
        <p:spPr>
          <a:xfrm>
            <a:off x="17370556" y="6009378"/>
            <a:ext cx="4169776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Life</a:t>
            </a:r>
            <a:r>
              <a:t>-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giving</a:t>
            </a:r>
            <a:r>
              <a:t> Husband</a:t>
            </a:r>
          </a:p>
        </p:txBody>
      </p:sp>
      <p:sp>
        <p:nvSpPr>
          <p:cNvPr id="88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9" name="The lost husband thinks he knows women and guesses about how to live with his wife."/>
          <p:cNvSpPr txBox="1"/>
          <p:nvPr/>
        </p:nvSpPr>
        <p:spPr>
          <a:xfrm>
            <a:off x="1862530" y="7770396"/>
            <a:ext cx="804360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lost husband thinks he knows women and </a:t>
            </a:r>
            <a:r>
              <a:rPr u="sng"/>
              <a:t>guesses</a:t>
            </a:r>
            <a:r>
              <a:t> about how to live with his wife.</a:t>
            </a:r>
          </a:p>
        </p:txBody>
      </p:sp>
      <p:sp>
        <p:nvSpPr>
          <p:cNvPr id="90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1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2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94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Husband Scale:</a:t>
            </a:r>
          </a:p>
        </p:txBody>
      </p:sp>
      <p:sp>
        <p:nvSpPr>
          <p:cNvPr id="95" name="Winning With Your Wife:"/>
          <p:cNvSpPr txBox="1"/>
          <p:nvPr/>
        </p:nvSpPr>
        <p:spPr>
          <a:xfrm>
            <a:off x="3645953" y="2112247"/>
            <a:ext cx="1079700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Winning With Your Wife:</a:t>
            </a:r>
          </a:p>
        </p:txBody>
      </p:sp>
      <p:sp>
        <p:nvSpPr>
          <p:cNvPr id="9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99" name="The Life-giving Husband"/>
          <p:cNvSpPr txBox="1"/>
          <p:nvPr/>
        </p:nvSpPr>
        <p:spPr>
          <a:xfrm>
            <a:off x="17370556" y="6009378"/>
            <a:ext cx="4169776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Life</a:t>
            </a:r>
            <a:r>
              <a:t>-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giving</a:t>
            </a:r>
            <a:r>
              <a:t> Husband</a:t>
            </a:r>
          </a:p>
        </p:txBody>
      </p:sp>
      <p:sp>
        <p:nvSpPr>
          <p:cNvPr id="100" name="Line"/>
          <p:cNvSpPr/>
          <p:nvPr/>
        </p:nvSpPr>
        <p:spPr>
          <a:xfrm flipV="1">
            <a:off x="588433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1" name="The lost husband thinks he knows women and guesses about how to live with his wife."/>
          <p:cNvSpPr txBox="1"/>
          <p:nvPr/>
        </p:nvSpPr>
        <p:spPr>
          <a:xfrm>
            <a:off x="1862530" y="7770396"/>
            <a:ext cx="804360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lost husband thinks he knows women and </a:t>
            </a:r>
            <a:r>
              <a:rPr u="sng"/>
              <a:t>guesses</a:t>
            </a:r>
            <a:r>
              <a:t> about how to live with his wife.</a:t>
            </a:r>
          </a:p>
        </p:txBody>
      </p:sp>
      <p:sp>
        <p:nvSpPr>
          <p:cNvPr id="102" name="The life-giving husband knows he doesn’t know women, and that awareness motivates him to seek out wisdom and practical help to live well with his wife."/>
          <p:cNvSpPr txBox="1"/>
          <p:nvPr/>
        </p:nvSpPr>
        <p:spPr>
          <a:xfrm>
            <a:off x="15433640" y="7725946"/>
            <a:ext cx="8043607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life-giving husband knows he doesn’t know women, and that awareness motivates him to seek out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wisdom</a:t>
            </a:r>
            <a:r>
              <a:t> and practical </a:t>
            </a:r>
            <a:r>
              <a:rPr u="sng">
                <a:latin typeface="Gotham Bold"/>
                <a:ea typeface="Gotham Bold"/>
                <a:cs typeface="Gotham Bold"/>
                <a:sym typeface="Gotham Bold"/>
              </a:rPr>
              <a:t>help</a:t>
            </a:r>
            <a:r>
              <a:t> to live well with his wife.</a:t>
            </a:r>
          </a:p>
        </p:txBody>
      </p:sp>
      <p:sp>
        <p:nvSpPr>
          <p:cNvPr id="103" name="Line"/>
          <p:cNvSpPr/>
          <p:nvPr/>
        </p:nvSpPr>
        <p:spPr>
          <a:xfrm flipV="1">
            <a:off x="19455443" y="7344845"/>
            <a:ext cx="1" cy="402155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4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5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6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7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108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Husband Scale:</a:t>
            </a:r>
          </a:p>
        </p:txBody>
      </p:sp>
      <p:sp>
        <p:nvSpPr>
          <p:cNvPr id="109" name="Winning With Your Wife:"/>
          <p:cNvSpPr txBox="1"/>
          <p:nvPr/>
        </p:nvSpPr>
        <p:spPr>
          <a:xfrm>
            <a:off x="3645953" y="2112247"/>
            <a:ext cx="1079700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Winning With Your Wife:</a:t>
            </a:r>
          </a:p>
        </p:txBody>
      </p:sp>
      <p:sp>
        <p:nvSpPr>
          <p:cNvPr id="11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omewhere on this “Husband Scale” is you."/>
          <p:cNvSpPr txBox="1"/>
          <p:nvPr/>
        </p:nvSpPr>
        <p:spPr>
          <a:xfrm>
            <a:off x="4871734" y="793977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Somewhere on this “Husband Scale” is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you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13" name="Line"/>
          <p:cNvSpPr/>
          <p:nvPr/>
        </p:nvSpPr>
        <p:spPr>
          <a:xfrm flipV="1">
            <a:off x="588433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4" name="Line"/>
          <p:cNvSpPr/>
          <p:nvPr/>
        </p:nvSpPr>
        <p:spPr>
          <a:xfrm flipV="1">
            <a:off x="19455443" y="4913368"/>
            <a:ext cx="1" cy="855134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5876340" y="5743101"/>
            <a:ext cx="13587097" cy="1"/>
          </a:xfrm>
          <a:prstGeom prst="line">
            <a:avLst/>
          </a:prstGeom>
          <a:ln w="50800">
            <a:solidFill>
              <a:srgbClr val="A1595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6" name="The Lost Husband"/>
          <p:cNvSpPr txBox="1"/>
          <p:nvPr/>
        </p:nvSpPr>
        <p:spPr>
          <a:xfrm>
            <a:off x="4151540" y="5999218"/>
            <a:ext cx="346558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Lost</a:t>
            </a:r>
            <a:r>
              <a:t> Husband</a:t>
            </a:r>
          </a:p>
        </p:txBody>
      </p:sp>
      <p:sp>
        <p:nvSpPr>
          <p:cNvPr id="117" name="The Life-giving Husband"/>
          <p:cNvSpPr txBox="1"/>
          <p:nvPr/>
        </p:nvSpPr>
        <p:spPr>
          <a:xfrm>
            <a:off x="17370556" y="5999218"/>
            <a:ext cx="416977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t>The </a:t>
            </a:r>
            <a:r>
              <a:rPr u="sng"/>
              <a:t>Life</a:t>
            </a:r>
            <a:r>
              <a:t>-</a:t>
            </a:r>
            <a:r>
              <a:rPr u="sng"/>
              <a:t>giving</a:t>
            </a:r>
            <a:r>
              <a:t> Husband</a:t>
            </a:r>
          </a:p>
        </p:txBody>
      </p:sp>
      <p:sp>
        <p:nvSpPr>
          <p:cNvPr id="118" name="B."/>
          <p:cNvSpPr/>
          <p:nvPr/>
        </p:nvSpPr>
        <p:spPr>
          <a:xfrm>
            <a:off x="4819650" y="7723872"/>
            <a:ext cx="658284" cy="1270001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t>B.</a:t>
            </a:r>
          </a:p>
        </p:txBody>
      </p:sp>
      <p:sp>
        <p:nvSpPr>
          <p:cNvPr id="119" name="The Husband Scale:"/>
          <p:cNvSpPr txBox="1"/>
          <p:nvPr/>
        </p:nvSpPr>
        <p:spPr>
          <a:xfrm>
            <a:off x="4871734" y="3844451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Husband Scale:</a:t>
            </a:r>
          </a:p>
        </p:txBody>
      </p:sp>
      <p:sp>
        <p:nvSpPr>
          <p:cNvPr id="120" name="Winning With Your Wife:"/>
          <p:cNvSpPr txBox="1"/>
          <p:nvPr/>
        </p:nvSpPr>
        <p:spPr>
          <a:xfrm>
            <a:off x="3645953" y="2112247"/>
            <a:ext cx="1079700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Winning With Your Wife:</a:t>
            </a:r>
          </a:p>
        </p:txBody>
      </p:sp>
      <p:sp>
        <p:nvSpPr>
          <p:cNvPr id="12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2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27" name="She needs to feel your heart."/>
          <p:cNvSpPr txBox="1"/>
          <p:nvPr/>
        </p:nvSpPr>
        <p:spPr>
          <a:xfrm>
            <a:off x="4871734" y="3751315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feel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heart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2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31" name="She needs to feel your heart.…"/>
          <p:cNvSpPr txBox="1"/>
          <p:nvPr/>
        </p:nvSpPr>
        <p:spPr>
          <a:xfrm>
            <a:off x="4871734" y="3751315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heart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emotionally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connect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</p:txBody>
      </p:sp>
      <p:sp>
        <p:nvSpPr>
          <p:cNvPr id="13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SESSION 8</a:t>
            </a:r>
          </a:p>
        </p:txBody>
      </p:sp>
      <p:sp>
        <p:nvSpPr>
          <p:cNvPr id="29" name="A Real Man Loves and Protects God’s Women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t>A Real Man Loves and Protects God’s Women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35" name="She needs to feel your heart.…"/>
          <p:cNvSpPr txBox="1"/>
          <p:nvPr/>
        </p:nvSpPr>
        <p:spPr>
          <a:xfrm>
            <a:off x="4871734" y="3751315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heart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emotionally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connect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Regularly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reassure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</p:txBody>
      </p:sp>
      <p:sp>
        <p:nvSpPr>
          <p:cNvPr id="13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39" name="She needs to feel your heart.…"/>
          <p:cNvSpPr txBox="1"/>
          <p:nvPr/>
        </p:nvSpPr>
        <p:spPr>
          <a:xfrm>
            <a:off x="4871734" y="3751315"/>
            <a:ext cx="18478152" cy="346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heart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emotionally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connect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Regularly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reassure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Pursue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</p:txBody>
      </p:sp>
      <p:sp>
        <p:nvSpPr>
          <p:cNvPr id="14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43" name="She needs to feel your heart.…"/>
          <p:cNvSpPr txBox="1"/>
          <p:nvPr/>
        </p:nvSpPr>
        <p:spPr>
          <a:xfrm>
            <a:off x="4871734" y="3751315"/>
            <a:ext cx="18478152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heart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emotionally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connect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Regularly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reassure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Pursue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Speak your wife’s love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language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4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47" name="She needs to feel your heart.…"/>
          <p:cNvSpPr txBox="1"/>
          <p:nvPr/>
        </p:nvSpPr>
        <p:spPr>
          <a:xfrm>
            <a:off x="4871734" y="3751315"/>
            <a:ext cx="18478152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heart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emotionally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connect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Regularly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reassure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Pursue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Speak your wife’s love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language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see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faith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4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51" name="She needs to feel your heart.…"/>
          <p:cNvSpPr txBox="1"/>
          <p:nvPr/>
        </p:nvSpPr>
        <p:spPr>
          <a:xfrm>
            <a:off x="4871734" y="3751315"/>
            <a:ext cx="18478152" cy="719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heart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emotionally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connect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Regularly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reassure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Pursue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Speak your wife’s love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language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see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faith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spiritually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initiate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</p:txBody>
      </p:sp>
      <p:sp>
        <p:nvSpPr>
          <p:cNvPr id="15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55" name="She needs to feel your heart.…"/>
          <p:cNvSpPr txBox="1"/>
          <p:nvPr/>
        </p:nvSpPr>
        <p:spPr>
          <a:xfrm>
            <a:off x="4871734" y="3751315"/>
            <a:ext cx="18478152" cy="708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heart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emotionally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connect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Regularly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reassure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Pursue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Speak your wife’s love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language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see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your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faith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spiritually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initiate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with your wife.</a:t>
            </a:r>
          </a:p>
          <a:p>
            <a:pPr lvl="2" indent="1778000" algn="l">
              <a:spcBef>
                <a:spcPts val="2000"/>
              </a:spcBef>
              <a:buClr>
                <a:srgbClr val="000000"/>
              </a:buClr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 Initiate times of “spiritual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togetherness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with her.</a:t>
            </a:r>
          </a:p>
        </p:txBody>
      </p:sp>
      <p:sp>
        <p:nvSpPr>
          <p:cNvPr id="15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59" name="She needs the freedom to choose."/>
          <p:cNvSpPr txBox="1"/>
          <p:nvPr/>
        </p:nvSpPr>
        <p:spPr>
          <a:xfrm>
            <a:off x="4871734" y="3819049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She needs the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freedom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to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choose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60" name="C."/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  <p:sp>
        <p:nvSpPr>
          <p:cNvPr id="16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64" name="She needs the freedom to choose.…"/>
          <p:cNvSpPr txBox="1"/>
          <p:nvPr/>
        </p:nvSpPr>
        <p:spPr>
          <a:xfrm>
            <a:off x="4871734" y="3819049"/>
            <a:ext cx="18478152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freedom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to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choose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financially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liberate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</p:txBody>
      </p:sp>
      <p:sp>
        <p:nvSpPr>
          <p:cNvPr id="16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C.">
            <a:extLst>
              <a:ext uri="{FF2B5EF4-FFF2-40B4-BE49-F238E27FC236}">
                <a16:creationId xmlns:a16="http://schemas.microsoft.com/office/drawing/2014/main" id="{270916E5-E0D6-104B-9AF4-D4089A874B2B}"/>
              </a:ext>
            </a:extLst>
          </p:cNvPr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What Your Wife Needs Most:"/>
          <p:cNvSpPr txBox="1"/>
          <p:nvPr/>
        </p:nvSpPr>
        <p:spPr>
          <a:xfrm>
            <a:off x="3645953" y="2112247"/>
            <a:ext cx="1285329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What Your Wife Needs Most:</a:t>
            </a:r>
          </a:p>
        </p:txBody>
      </p:sp>
      <p:sp>
        <p:nvSpPr>
          <p:cNvPr id="169" name="She needs the freedom to choose.…"/>
          <p:cNvSpPr txBox="1"/>
          <p:nvPr/>
        </p:nvSpPr>
        <p:spPr>
          <a:xfrm>
            <a:off x="4871734" y="3819049"/>
            <a:ext cx="18478152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She needs 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freedom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to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choose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117600" lvl="1" indent="-228600" algn="l">
              <a:lnSpc>
                <a:spcPct val="130000"/>
              </a:lnSpc>
              <a:spcBef>
                <a:spcPts val="2000"/>
              </a:spcBef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This is a call to financially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liberate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wife.</a:t>
            </a:r>
          </a:p>
          <a:p>
            <a:pPr marL="1117600" lvl="1" indent="-228600" algn="l">
              <a:buSzPct val="100000"/>
              <a:buChar char="•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Husbands are the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difference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-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makers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when it comes to a wife’s life balance.</a:t>
            </a:r>
          </a:p>
        </p:txBody>
      </p:sp>
      <p:sp>
        <p:nvSpPr>
          <p:cNvPr id="1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  <p:sp>
        <p:nvSpPr>
          <p:cNvPr id="6" name="C.">
            <a:extLst>
              <a:ext uri="{FF2B5EF4-FFF2-40B4-BE49-F238E27FC236}">
                <a16:creationId xmlns:a16="http://schemas.microsoft.com/office/drawing/2014/main" id="{04A439C9-FBBF-2040-93E9-333B41C89CC7}"/>
              </a:ext>
            </a:extLst>
          </p:cNvPr>
          <p:cNvSpPr/>
          <p:nvPr/>
        </p:nvSpPr>
        <p:spPr>
          <a:xfrm>
            <a:off x="4851400" y="3581400"/>
            <a:ext cx="692349" cy="1270000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Life-Giving Husband In Summary:"/>
          <p:cNvSpPr txBox="1"/>
          <p:nvPr/>
        </p:nvSpPr>
        <p:spPr>
          <a:xfrm>
            <a:off x="3645953" y="2112247"/>
            <a:ext cx="1704573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Life-Giving Husband In Summary:</a:t>
            </a:r>
          </a:p>
        </p:txBody>
      </p:sp>
      <p:sp>
        <p:nvSpPr>
          <p:cNvPr id="174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The Four Life-Giving Responsibilities of…"/>
          <p:cNvSpPr txBox="1"/>
          <p:nvPr/>
        </p:nvSpPr>
        <p:spPr>
          <a:xfrm>
            <a:off x="3645953" y="1540747"/>
            <a:ext cx="1798083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The Four Life-Giving Responsibilities of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Timeless Manhood: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he Life-Giving Husband In Summary:"/>
          <p:cNvSpPr txBox="1"/>
          <p:nvPr/>
        </p:nvSpPr>
        <p:spPr>
          <a:xfrm>
            <a:off x="3645953" y="2112247"/>
            <a:ext cx="1704573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Life-Giving Husband In Summary:</a:t>
            </a:r>
          </a:p>
        </p:txBody>
      </p:sp>
      <p:sp>
        <p:nvSpPr>
          <p:cNvPr id="177" name="As an emotional connector, his wife feels loved."/>
          <p:cNvSpPr txBox="1"/>
          <p:nvPr/>
        </p:nvSpPr>
        <p:spPr>
          <a:xfrm>
            <a:off x="4854800" y="3869849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As an emotional connector, his wife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feels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loved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78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he Life-Giving Husband In Summary:"/>
          <p:cNvSpPr txBox="1"/>
          <p:nvPr/>
        </p:nvSpPr>
        <p:spPr>
          <a:xfrm>
            <a:off x="3645953" y="2112247"/>
            <a:ext cx="1704573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Life-Giving Husband In Summary:</a:t>
            </a:r>
          </a:p>
        </p:txBody>
      </p:sp>
      <p:sp>
        <p:nvSpPr>
          <p:cNvPr id="181" name="As an emotional connector, his wife feels loved.…"/>
          <p:cNvSpPr txBox="1"/>
          <p:nvPr/>
        </p:nvSpPr>
        <p:spPr>
          <a:xfrm>
            <a:off x="4854800" y="3869849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As an emotional connector, his wife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loved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As a spiritual initiator, his wife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feels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protected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82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Life-Giving Husband In Summary:"/>
          <p:cNvSpPr txBox="1"/>
          <p:nvPr/>
        </p:nvSpPr>
        <p:spPr>
          <a:xfrm>
            <a:off x="3645953" y="2112247"/>
            <a:ext cx="1704573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Life-Giving Husband In Summary:</a:t>
            </a:r>
          </a:p>
        </p:txBody>
      </p:sp>
      <p:sp>
        <p:nvSpPr>
          <p:cNvPr id="185" name="As an emotional connector, his wife feels loved.…"/>
          <p:cNvSpPr txBox="1"/>
          <p:nvPr/>
        </p:nvSpPr>
        <p:spPr>
          <a:xfrm>
            <a:off x="4854800" y="3869849"/>
            <a:ext cx="18478152" cy="2753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As an emotional connector, his wife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loved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As a spiritual initiator, his wife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feels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protected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As a financial liberator, his wife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feels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free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86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he Four Life-Giving Responsibilities of…"/>
          <p:cNvSpPr txBox="1"/>
          <p:nvPr/>
        </p:nvSpPr>
        <p:spPr>
          <a:xfrm>
            <a:off x="3645953" y="1540747"/>
            <a:ext cx="1798083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The Four Life-Giving Responsibilities of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Timeless Manhood:</a:t>
            </a:r>
          </a:p>
        </p:txBody>
      </p:sp>
      <p:sp>
        <p:nvSpPr>
          <p:cNvPr id="35" name="A Real Man..."/>
          <p:cNvSpPr txBox="1"/>
          <p:nvPr/>
        </p:nvSpPr>
        <p:spPr>
          <a:xfrm>
            <a:off x="4871734" y="4335518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Man...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Real Man...…"/>
          <p:cNvSpPr txBox="1"/>
          <p:nvPr/>
        </p:nvSpPr>
        <p:spPr>
          <a:xfrm>
            <a:off x="4871734" y="4335518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Courageously Follows God’s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Word</a:t>
            </a:r>
          </a:p>
        </p:txBody>
      </p:sp>
      <p:sp>
        <p:nvSpPr>
          <p:cNvPr id="39" name="The Four Life-Giving Responsibilities of…"/>
          <p:cNvSpPr txBox="1"/>
          <p:nvPr/>
        </p:nvSpPr>
        <p:spPr>
          <a:xfrm>
            <a:off x="3645953" y="1540747"/>
            <a:ext cx="1798083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The Four Life-Giving Responsibilities of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Timeless Manhood: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Real Man...…"/>
          <p:cNvSpPr txBox="1"/>
          <p:nvPr/>
        </p:nvSpPr>
        <p:spPr>
          <a:xfrm>
            <a:off x="4871734" y="4335518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Courageously Follows God’s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Word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Loves and Protects God’s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Woman</a:t>
            </a:r>
          </a:p>
        </p:txBody>
      </p:sp>
      <p:sp>
        <p:nvSpPr>
          <p:cNvPr id="43" name="The Four Life-Giving Responsibilities of…"/>
          <p:cNvSpPr txBox="1"/>
          <p:nvPr/>
        </p:nvSpPr>
        <p:spPr>
          <a:xfrm>
            <a:off x="3645953" y="1540747"/>
            <a:ext cx="1798083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The Four Life-Giving Responsibilities of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Timeless Manhood:</a:t>
            </a: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Real Man...…"/>
          <p:cNvSpPr txBox="1"/>
          <p:nvPr/>
        </p:nvSpPr>
        <p:spPr>
          <a:xfrm>
            <a:off x="4871734" y="4335518"/>
            <a:ext cx="18478152" cy="346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Courageously Follows God’s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Word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Loves and Protects God’s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Woman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Excels at God’s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Work</a:t>
            </a:r>
          </a:p>
        </p:txBody>
      </p:sp>
      <p:sp>
        <p:nvSpPr>
          <p:cNvPr id="47" name="The Four Life-Giving Responsibilities of…"/>
          <p:cNvSpPr txBox="1"/>
          <p:nvPr/>
        </p:nvSpPr>
        <p:spPr>
          <a:xfrm>
            <a:off x="3645953" y="1540747"/>
            <a:ext cx="1798083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The Four Life-Giving Responsibilities of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Timeless Manhood: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 Real Man...…"/>
          <p:cNvSpPr txBox="1"/>
          <p:nvPr/>
        </p:nvSpPr>
        <p:spPr>
          <a:xfrm>
            <a:off x="4871734" y="4335518"/>
            <a:ext cx="18478152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A Real Man...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Courageously Follows God’s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Word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Loves and Protects God’s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Woman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Excels at God’s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Work</a:t>
            </a:r>
            <a:endParaRPr b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Betters God’s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World</a:t>
            </a:r>
          </a:p>
        </p:txBody>
      </p:sp>
      <p:sp>
        <p:nvSpPr>
          <p:cNvPr id="51" name="The Four Life-Giving Responsibilities of…"/>
          <p:cNvSpPr txBox="1"/>
          <p:nvPr/>
        </p:nvSpPr>
        <p:spPr>
          <a:xfrm>
            <a:off x="3645953" y="1540747"/>
            <a:ext cx="17980838" cy="2360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t>The Four Life-Giving Responsibilities of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t>Timeless Manhood: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Winning With Your Wife:"/>
          <p:cNvSpPr txBox="1"/>
          <p:nvPr/>
        </p:nvSpPr>
        <p:spPr>
          <a:xfrm>
            <a:off x="3645953" y="2112247"/>
            <a:ext cx="1079700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Winning With Your Wife:</a:t>
            </a: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Macintosh PowerPoint</Application>
  <PresentationFormat>Custom</PresentationFormat>
  <Paragraphs>157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SESSION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Ballance</cp:lastModifiedBy>
  <cp:revision>1</cp:revision>
  <dcterms:modified xsi:type="dcterms:W3CDTF">2019-09-18T18:38:21Z</dcterms:modified>
</cp:coreProperties>
</file>