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7010400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17" y="-1366243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6018" b="4807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8: A Real Man Loves and Protects God’s Women"/>
          <p:cNvSpPr txBox="1"/>
          <p:nvPr/>
        </p:nvSpPr>
        <p:spPr>
          <a:xfrm>
            <a:off x="14952976" y="122936"/>
            <a:ext cx="90049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8: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Loves and Protects God’s Women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73C61-2F62-408F-BC52-BAC2DB1695AF}"/>
              </a:ext>
            </a:extLst>
          </p:cNvPr>
          <p:cNvSpPr txBox="1"/>
          <p:nvPr/>
        </p:nvSpPr>
        <p:spPr>
          <a:xfrm>
            <a:off x="8305800" y="10839204"/>
            <a:ext cx="7772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b="0" i="1" dirty="0">
                <a:solidFill>
                  <a:schemeClr val="bg1"/>
                </a:solidFill>
                <a:latin typeface="+mn-lt"/>
                <a:ea typeface="HGGothicE" panose="020B0400000000000000" pitchFamily="49" charset="-128"/>
              </a:rPr>
              <a:t>¡</a:t>
            </a:r>
            <a:r>
              <a:rPr lang="es-MX" sz="2400" b="0" i="1" dirty="0">
                <a:solidFill>
                  <a:schemeClr val="bg1"/>
                </a:solidFill>
                <a:latin typeface="+mn-lt"/>
              </a:rPr>
              <a:t>QUE COMIENCE LA JORNADA!</a:t>
            </a:r>
            <a:endParaRPr kumimoji="0" lang="es-MX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58" name="Winning With Your Wife:"/>
          <p:cNvSpPr txBox="1"/>
          <p:nvPr/>
        </p:nvSpPr>
        <p:spPr>
          <a:xfrm>
            <a:off x="3645953" y="2100235"/>
            <a:ext cx="10331354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</a:t>
            </a:r>
            <a:endParaRPr dirty="0"/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65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6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73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7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9" name="The Lost Husband">
            <a:extLst>
              <a:ext uri="{FF2B5EF4-FFF2-40B4-BE49-F238E27FC236}">
                <a16:creationId xmlns:a16="http://schemas.microsoft.com/office/drawing/2014/main" id="{03D0FB26-97E9-4D0F-AAA4-8F1EC8EF3CE7}"/>
              </a:ext>
            </a:extLst>
          </p:cNvPr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" name="The lost husband thinks he knows women and guesses about how to live with his wife."/>
          <p:cNvSpPr txBox="1"/>
          <p:nvPr/>
        </p:nvSpPr>
        <p:spPr>
          <a:xfrm>
            <a:off x="1862530" y="7762087"/>
            <a:ext cx="804360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  <a:endParaRPr dirty="0"/>
          </a:p>
        </p:txBody>
      </p:sp>
      <p:sp>
        <p:nvSpPr>
          <p:cNvPr id="79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0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83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8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87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88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9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95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99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100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perdido cree que conoce a las mujeres y </a:t>
            </a:r>
            <a:r>
              <a:rPr lang="es-ES" u="sng" dirty="0"/>
              <a:t>adivina</a:t>
            </a:r>
            <a:r>
              <a:rPr lang="es-ES" dirty="0"/>
              <a:t> acerca de cómo vivir con su esposa.</a:t>
            </a:r>
          </a:p>
        </p:txBody>
      </p:sp>
      <p:sp>
        <p:nvSpPr>
          <p:cNvPr id="102" name="The life-giving husband knows he doesn’t know women, and that awareness motivates him to seek out wisdom and practical help to live well with his wife."/>
          <p:cNvSpPr txBox="1"/>
          <p:nvPr/>
        </p:nvSpPr>
        <p:spPr>
          <a:xfrm>
            <a:off x="15433640" y="7843302"/>
            <a:ext cx="8043607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El esposo vivificante sabe que no conoce a las mujeres, y al saber eso lo motiva a buscar </a:t>
            </a:r>
            <a:r>
              <a:rPr lang="es-ES" u="sng" dirty="0"/>
              <a:t>sabiduría</a:t>
            </a:r>
            <a:r>
              <a:rPr lang="es-ES" dirty="0"/>
              <a:t> y </a:t>
            </a:r>
            <a:r>
              <a:rPr lang="es-ES" u="sng" dirty="0"/>
              <a:t>ayuda</a:t>
            </a:r>
            <a:r>
              <a:rPr lang="es-ES" dirty="0"/>
              <a:t> practica para vivir bien con su esposa.</a:t>
            </a:r>
            <a:endParaRPr dirty="0"/>
          </a:p>
        </p:txBody>
      </p:sp>
      <p:sp>
        <p:nvSpPr>
          <p:cNvPr id="103" name="Line"/>
          <p:cNvSpPr/>
          <p:nvPr/>
        </p:nvSpPr>
        <p:spPr>
          <a:xfrm flipV="1">
            <a:off x="1945544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7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108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109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11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mewhere on this “Husband Scale” is you."/>
          <p:cNvSpPr txBox="1"/>
          <p:nvPr/>
        </p:nvSpPr>
        <p:spPr>
          <a:xfrm>
            <a:off x="4871734" y="793977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 algún lugar de esta "Escala de Esposo"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3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6" name="The Lost Husband"/>
          <p:cNvSpPr txBox="1"/>
          <p:nvPr/>
        </p:nvSpPr>
        <p:spPr>
          <a:xfrm>
            <a:off x="4151540" y="6109724"/>
            <a:ext cx="346558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Perdido</a:t>
            </a:r>
          </a:p>
        </p:txBody>
      </p:sp>
      <p:sp>
        <p:nvSpPr>
          <p:cNvPr id="117" name="The Life-giving Husband"/>
          <p:cNvSpPr txBox="1"/>
          <p:nvPr/>
        </p:nvSpPr>
        <p:spPr>
          <a:xfrm>
            <a:off x="17370556" y="6109724"/>
            <a:ext cx="4169776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dirty="0"/>
              <a:t>El Esposo que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MX" u="sng" dirty="0"/>
              <a:t>Da</a:t>
            </a:r>
            <a:r>
              <a:rPr lang="es-MX" dirty="0"/>
              <a:t> </a:t>
            </a:r>
            <a:r>
              <a:rPr lang="es-MX" u="sng" dirty="0"/>
              <a:t>Vida</a:t>
            </a:r>
            <a:endParaRPr lang="es-MX" dirty="0"/>
          </a:p>
        </p:txBody>
      </p:sp>
      <p:sp>
        <p:nvSpPr>
          <p:cNvPr id="119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Escala del Esposo:</a:t>
            </a:r>
          </a:p>
        </p:txBody>
      </p:sp>
      <p:sp>
        <p:nvSpPr>
          <p:cNvPr id="120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Ganar Con Tu Esposa: </a:t>
            </a:r>
          </a:p>
        </p:txBody>
      </p:sp>
      <p:sp>
        <p:nvSpPr>
          <p:cNvPr id="12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Your Wife Needs Most:"/>
          <p:cNvSpPr txBox="1"/>
          <p:nvPr/>
        </p:nvSpPr>
        <p:spPr>
          <a:xfrm>
            <a:off x="3645953" y="2100235"/>
            <a:ext cx="1541928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2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27" name="She needs to feel your heart."/>
          <p:cNvSpPr txBox="1"/>
          <p:nvPr/>
        </p:nvSpPr>
        <p:spPr>
          <a:xfrm>
            <a:off x="4871734" y="3751315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2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1" name="She needs to feel your heart.…"/>
          <p:cNvSpPr txBox="1"/>
          <p:nvPr/>
        </p:nvSpPr>
        <p:spPr>
          <a:xfrm>
            <a:off x="4871734" y="3751315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8</a:t>
            </a:r>
          </a:p>
        </p:txBody>
      </p:sp>
      <p:sp>
        <p:nvSpPr>
          <p:cNvPr id="29" name="A Real Man Loves and Protects God’s Women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cap="all" dirty="0"/>
              <a:t>Un Hombre Verdadero Ama y Protege a La Mujer de Dios</a:t>
            </a:r>
            <a:endParaRPr cap="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5" name="She needs to feel your heart.…"/>
          <p:cNvSpPr txBox="1"/>
          <p:nvPr/>
        </p:nvSpPr>
        <p:spPr>
          <a:xfrm>
            <a:off x="4871734" y="3751315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</p:txBody>
      </p:sp>
      <p:sp>
        <p:nvSpPr>
          <p:cNvPr id="13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39" name="She needs to feel your heart.…"/>
          <p:cNvSpPr txBox="1"/>
          <p:nvPr/>
        </p:nvSpPr>
        <p:spPr>
          <a:xfrm>
            <a:off x="4871734" y="3751315"/>
            <a:ext cx="18478152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43" name="She needs to feel your heart.…"/>
          <p:cNvSpPr txBox="1"/>
          <p:nvPr/>
        </p:nvSpPr>
        <p:spPr>
          <a:xfrm>
            <a:off x="4871734" y="3751315"/>
            <a:ext cx="18478152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47" name="She needs to feel your heart.…"/>
          <p:cNvSpPr txBox="1"/>
          <p:nvPr/>
        </p:nvSpPr>
        <p:spPr>
          <a:xfrm>
            <a:off x="4871734" y="3751315"/>
            <a:ext cx="18478152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4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1" name="She needs to feel your heart.…"/>
          <p:cNvSpPr txBox="1"/>
          <p:nvPr/>
        </p:nvSpPr>
        <p:spPr>
          <a:xfrm>
            <a:off x="4871734" y="3751315"/>
            <a:ext cx="18478152" cy="627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iniciar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espiritualmente con tu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5" name="She needs to feel your heart.…"/>
          <p:cNvSpPr txBox="1"/>
          <p:nvPr/>
        </p:nvSpPr>
        <p:spPr>
          <a:xfrm>
            <a:off x="4871734" y="3751315"/>
            <a:ext cx="18478152" cy="716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sentir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corazón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conectarte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emocionalmente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Regularmente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reafirma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Regularmente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busca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a tu esposa.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 Háblale a tu esposa en su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lenguaje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amor.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Ella necesita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tu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iniciar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espiritualmente con tu esposa.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Inicia tiempos de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unidad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espiritual" con ella.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59" name="She needs the freedom to choose."/>
          <p:cNvSpPr txBox="1"/>
          <p:nvPr/>
        </p:nvSpPr>
        <p:spPr>
          <a:xfrm>
            <a:off x="4871734" y="3819049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0" name="C."/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  <p:sp>
        <p:nvSpPr>
          <p:cNvPr id="16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64" name="She needs the freedom to choose.…"/>
          <p:cNvSpPr txBox="1"/>
          <p:nvPr/>
        </p:nvSpPr>
        <p:spPr>
          <a:xfrm>
            <a:off x="4871734" y="3819049"/>
            <a:ext cx="18478152" cy="198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liberar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financieramente a tu esposa.</a:t>
            </a:r>
          </a:p>
        </p:txBody>
      </p:sp>
      <p:sp>
        <p:nvSpPr>
          <p:cNvPr id="16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270916E5-E0D6-104B-9AF4-D4089A874B2B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hat Your Wife Needs Most:"/>
          <p:cNvSpPr txBox="1"/>
          <p:nvPr/>
        </p:nvSpPr>
        <p:spPr>
          <a:xfrm>
            <a:off x="3645953" y="2100235"/>
            <a:ext cx="1528463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Lo Que Tu Esposa Necesita Mas: </a:t>
            </a:r>
          </a:p>
        </p:txBody>
      </p:sp>
      <p:sp>
        <p:nvSpPr>
          <p:cNvPr id="169" name="She needs the freedom to choose.…"/>
          <p:cNvSpPr txBox="1"/>
          <p:nvPr/>
        </p:nvSpPr>
        <p:spPr>
          <a:xfrm>
            <a:off x="4871734" y="3819049"/>
            <a:ext cx="18478152" cy="3535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Ella necesita la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libertad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elegir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Este es un llamado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liberar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financieramente a tu esposa.</a:t>
            </a:r>
          </a:p>
          <a:p>
            <a:pPr marL="1117600" lvl="1" indent="-228600" algn="l"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Los esposos son los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marcan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diferencia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cuando se trata de el    balance de vida de una esposa.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04A439C9-FBBF-2040-93E9-333B41C89CC7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7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77" name="As an emotional connector, his wife feels loved."/>
          <p:cNvSpPr txBox="1"/>
          <p:nvPr/>
        </p:nvSpPr>
        <p:spPr>
          <a:xfrm>
            <a:off x="4854800" y="3869849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  <a:endParaRPr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81" name="As an emotional connector, his wife feels loved.…"/>
          <p:cNvSpPr txBox="1"/>
          <p:nvPr/>
        </p:nvSpPr>
        <p:spPr>
          <a:xfrm>
            <a:off x="4854800" y="3869849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iniciador espiritual, tu esposa se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protegida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Life-Giving Husband In Summary: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Esposo Vivificante En Resumen:</a:t>
            </a:r>
          </a:p>
        </p:txBody>
      </p:sp>
      <p:sp>
        <p:nvSpPr>
          <p:cNvPr id="185" name="As an emotional connector, his wife feels loved.…"/>
          <p:cNvSpPr txBox="1"/>
          <p:nvPr/>
        </p:nvSpPr>
        <p:spPr>
          <a:xfrm>
            <a:off x="4854800" y="3869849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conector emocional,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amada.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iniciador espiritual, tu esposa se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protegida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Como libertador financiero, tu esposa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siente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libre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022B3D-588E-4A43-9F47-766A6BB9A416}"/>
              </a:ext>
            </a:extLst>
          </p:cNvPr>
          <p:cNvSpPr txBox="1"/>
          <p:nvPr/>
        </p:nvSpPr>
        <p:spPr>
          <a:xfrm>
            <a:off x="6094476" y="10888272"/>
            <a:ext cx="1218895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GGothicE" panose="020B0400000000000000" pitchFamily="49" charset="-128"/>
                <a:sym typeface="Helvetica Neue"/>
              </a:rPr>
              <a:t>¡</a:t>
            </a: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QUE COMIENCE LA JORNADA!</a:t>
            </a:r>
            <a:endParaRPr kumimoji="0" lang="es-MX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A Real Man...…">
            <a:extLst>
              <a:ext uri="{FF2B5EF4-FFF2-40B4-BE49-F238E27FC236}">
                <a16:creationId xmlns:a16="http://schemas.microsoft.com/office/drawing/2014/main" id="{6EB6B03C-512C-42DA-BC87-71888B2B2542}"/>
              </a:ext>
            </a:extLst>
          </p:cNvPr>
          <p:cNvSpPr txBox="1"/>
          <p:nvPr/>
        </p:nvSpPr>
        <p:spPr>
          <a:xfrm>
            <a:off x="4871734" y="4335518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al Man...…"/>
          <p:cNvSpPr txBox="1"/>
          <p:nvPr/>
        </p:nvSpPr>
        <p:spPr>
          <a:xfrm>
            <a:off x="4871734" y="4335518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9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al Man...…"/>
          <p:cNvSpPr txBox="1"/>
          <p:nvPr/>
        </p:nvSpPr>
        <p:spPr>
          <a:xfrm>
            <a:off x="4871734" y="4335518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3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al Man...…"/>
          <p:cNvSpPr txBox="1"/>
          <p:nvPr/>
        </p:nvSpPr>
        <p:spPr>
          <a:xfrm>
            <a:off x="4871734" y="4335518"/>
            <a:ext cx="18478152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7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al Man...…"/>
          <p:cNvSpPr txBox="1"/>
          <p:nvPr/>
        </p:nvSpPr>
        <p:spPr>
          <a:xfrm>
            <a:off x="4871734" y="4335518"/>
            <a:ext cx="18478152" cy="439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Ama y protege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ES" b="0" u="sng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Mejora 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Mundo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lang="es-MX"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1" name="The Four Life-Giving Responsibilities of…"/>
          <p:cNvSpPr txBox="1"/>
          <p:nvPr/>
        </p:nvSpPr>
        <p:spPr>
          <a:xfrm>
            <a:off x="3645953" y="1530848"/>
            <a:ext cx="19503737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Las Cuatro Responsabilidades Vivificantes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de Una Hombría Eterna: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Winning With Your Wife:"/>
          <p:cNvSpPr txBox="1"/>
          <p:nvPr/>
        </p:nvSpPr>
        <p:spPr>
          <a:xfrm>
            <a:off x="3645953" y="2100235"/>
            <a:ext cx="1059424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n-US"/>
              <a:t>Ganar Con Tu Esposa: </a:t>
            </a:r>
            <a:endParaRPr lang="en-US" dirty="0" err="1"/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942</Words>
  <Application>Microsoft Office PowerPoint</Application>
  <PresentationFormat>Custom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40</cp:revision>
  <cp:lastPrinted>2021-07-15T20:03:30Z</cp:lastPrinted>
  <dcterms:modified xsi:type="dcterms:W3CDTF">2021-07-15T20:10:57Z</dcterms:modified>
</cp:coreProperties>
</file>