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/>
    <p:restoredTop sz="94694"/>
  </p:normalViewPr>
  <p:slideViewPr>
    <p:cSldViewPr snapToGrid="0" snapToObjects="1">
      <p:cViewPr>
        <p:scale>
          <a:sx n="58" d="100"/>
          <a:sy n="58" d="100"/>
        </p:scale>
        <p:origin x="125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14" y="-1375702"/>
            <a:ext cx="24650833" cy="164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rcRect t="47049" b="47049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9: A Real Man Excels at God’s Work"/>
          <p:cNvSpPr txBox="1"/>
          <p:nvPr/>
        </p:nvSpPr>
        <p:spPr>
          <a:xfrm>
            <a:off x="17010217" y="122936"/>
            <a:ext cx="70240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9: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Excels at God’s Work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58" name="Most men define themselves by what they do.…"/>
          <p:cNvSpPr txBox="1"/>
          <p:nvPr/>
        </p:nvSpPr>
        <p:spPr>
          <a:xfrm>
            <a:off x="4871734" y="3827518"/>
            <a:ext cx="18865435" cy="349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at work.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30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35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with family and personal interests.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62" name="Most men define themselves by what they do.…"/>
          <p:cNvSpPr txBox="1"/>
          <p:nvPr/>
        </p:nvSpPr>
        <p:spPr>
          <a:xfrm>
            <a:off x="4871734" y="3827518"/>
            <a:ext cx="18865435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at work.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with family and personal interests.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10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in church and community activities.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66" name="Most men define themselves by what they do.…"/>
          <p:cNvSpPr txBox="1"/>
          <p:nvPr/>
        </p:nvSpPr>
        <p:spPr>
          <a:xfrm>
            <a:off x="4871734" y="3827518"/>
            <a:ext cx="18865435" cy="606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at work.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with family and personal interests.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10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in church and community activities.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According to a Gallup Survey, a majority of men feel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miscast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 they do.</a:t>
            </a: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70" name="Most men define themselves by what they do.…"/>
          <p:cNvSpPr txBox="1"/>
          <p:nvPr/>
        </p:nvSpPr>
        <p:spPr>
          <a:xfrm>
            <a:off x="4871734" y="3827518"/>
            <a:ext cx="18865435" cy="694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at work.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with family and personal interests.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10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in church and community activities.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According to a Gallup Survey, a majority of men feel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miscast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 they do.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50%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all workers are not “personally engaged” in their jobs.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74" name="Most men define themselves by what they do.…"/>
          <p:cNvSpPr txBox="1"/>
          <p:nvPr/>
        </p:nvSpPr>
        <p:spPr>
          <a:xfrm>
            <a:off x="4871734" y="3827518"/>
            <a:ext cx="18865435" cy="780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65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at work.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35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with family and personal interests.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10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in church and community activities.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According to a Gallup Survey, a majority of men feel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miscast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 they do.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50%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all workers are not “personally engaged” in their jobs.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Another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22%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are “actively disengaged.”</a:t>
            </a:r>
          </a:p>
        </p:txBody>
      </p:sp>
      <p:sp>
        <p:nvSpPr>
          <p:cNvPr id="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78" name="Men today increasingly want real purpose in their work."/>
          <p:cNvSpPr txBox="1"/>
          <p:nvPr/>
        </p:nvSpPr>
        <p:spPr>
          <a:xfrm>
            <a:off x="4871734" y="3827518"/>
            <a:ext cx="181984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today increasingly want real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purpose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their work.</a:t>
            </a:r>
          </a:p>
        </p:txBody>
      </p:sp>
      <p:sp>
        <p:nvSpPr>
          <p:cNvPr id="8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8A60658A-52CB-314E-A581-A8513F5CD0C6}"/>
              </a:ext>
            </a:extLst>
          </p:cNvPr>
          <p:cNvSpPr/>
          <p:nvPr/>
        </p:nvSpPr>
        <p:spPr>
          <a:xfrm>
            <a:off x="4851400" y="375152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83" name="Men today increasingly want real purpose in their work.…"/>
          <p:cNvSpPr txBox="1"/>
          <p:nvPr/>
        </p:nvSpPr>
        <p:spPr>
          <a:xfrm>
            <a:off x="4871734" y="3827518"/>
            <a:ext cx="18198487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today increasingly want real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purpose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their work.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future is setting up to be a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difficult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time for men in the workplace.</a:t>
            </a:r>
          </a:p>
        </p:txBody>
      </p:sp>
      <p:sp>
        <p:nvSpPr>
          <p:cNvPr id="8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8" name="C.">
            <a:extLst>
              <a:ext uri="{FF2B5EF4-FFF2-40B4-BE49-F238E27FC236}">
                <a16:creationId xmlns:a16="http://schemas.microsoft.com/office/drawing/2014/main" id="{7C9FECF2-8C7E-D549-B7C8-64F776DB0030}"/>
              </a:ext>
            </a:extLst>
          </p:cNvPr>
          <p:cNvSpPr/>
          <p:nvPr/>
        </p:nvSpPr>
        <p:spPr>
          <a:xfrm>
            <a:off x="4851400" y="4538329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E.</a:t>
            </a:r>
            <a:endParaRPr dirty="0"/>
          </a:p>
        </p:txBody>
      </p:sp>
      <p:sp>
        <p:nvSpPr>
          <p:cNvPr id="7" name="C.">
            <a:extLst>
              <a:ext uri="{FF2B5EF4-FFF2-40B4-BE49-F238E27FC236}">
                <a16:creationId xmlns:a16="http://schemas.microsoft.com/office/drawing/2014/main" id="{B7CF1B31-0915-0F4C-81F8-84A12B807C80}"/>
              </a:ext>
            </a:extLst>
          </p:cNvPr>
          <p:cNvSpPr/>
          <p:nvPr/>
        </p:nvSpPr>
        <p:spPr>
          <a:xfrm>
            <a:off x="4851400" y="4105940"/>
            <a:ext cx="692349" cy="522768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89" name="Men today increasingly want real purpose in their work.…"/>
          <p:cNvSpPr txBox="1"/>
          <p:nvPr/>
        </p:nvSpPr>
        <p:spPr>
          <a:xfrm>
            <a:off x="4871734" y="3827518"/>
            <a:ext cx="18198487" cy="340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today increasingly want real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purpose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their work.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future is setting up to be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difficult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time for men in the workplace.</a:t>
            </a: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Robotics</a:t>
            </a:r>
          </a:p>
        </p:txBody>
      </p:sp>
      <p:sp>
        <p:nvSpPr>
          <p:cNvPr id="9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7" name="C.">
            <a:extLst>
              <a:ext uri="{FF2B5EF4-FFF2-40B4-BE49-F238E27FC236}">
                <a16:creationId xmlns:a16="http://schemas.microsoft.com/office/drawing/2014/main" id="{D60C6031-E5AF-A74B-A0EF-D848E43206E1}"/>
              </a:ext>
            </a:extLst>
          </p:cNvPr>
          <p:cNvSpPr/>
          <p:nvPr/>
        </p:nvSpPr>
        <p:spPr>
          <a:xfrm>
            <a:off x="4851400" y="4538329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E.</a:t>
            </a:r>
            <a:endParaRPr dirty="0"/>
          </a:p>
        </p:txBody>
      </p:sp>
      <p:sp>
        <p:nvSpPr>
          <p:cNvPr id="8" name="C.">
            <a:extLst>
              <a:ext uri="{FF2B5EF4-FFF2-40B4-BE49-F238E27FC236}">
                <a16:creationId xmlns:a16="http://schemas.microsoft.com/office/drawing/2014/main" id="{8EB7C2C8-0776-5D47-8F3F-310C347A43FB}"/>
              </a:ext>
            </a:extLst>
          </p:cNvPr>
          <p:cNvSpPr/>
          <p:nvPr/>
        </p:nvSpPr>
        <p:spPr>
          <a:xfrm>
            <a:off x="4851400" y="4105940"/>
            <a:ext cx="692349" cy="522768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95" name="Men today increasingly want real purpose in their work.…"/>
          <p:cNvSpPr txBox="1"/>
          <p:nvPr/>
        </p:nvSpPr>
        <p:spPr>
          <a:xfrm>
            <a:off x="4871734" y="3827518"/>
            <a:ext cx="18198487" cy="4217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today increasingly want real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purpose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their work.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future is setting up to be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difficult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time for men in the workplace.</a:t>
            </a: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Robotics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Education</a:t>
            </a:r>
          </a:p>
        </p:txBody>
      </p:sp>
      <p:sp>
        <p:nvSpPr>
          <p:cNvPr id="9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7" name="C.">
            <a:extLst>
              <a:ext uri="{FF2B5EF4-FFF2-40B4-BE49-F238E27FC236}">
                <a16:creationId xmlns:a16="http://schemas.microsoft.com/office/drawing/2014/main" id="{010262E2-5EA1-4747-8A11-B4F06537A50F}"/>
              </a:ext>
            </a:extLst>
          </p:cNvPr>
          <p:cNvSpPr/>
          <p:nvPr/>
        </p:nvSpPr>
        <p:spPr>
          <a:xfrm>
            <a:off x="4851400" y="4538329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E.</a:t>
            </a:r>
            <a:endParaRPr dirty="0"/>
          </a:p>
        </p:txBody>
      </p:sp>
      <p:sp>
        <p:nvSpPr>
          <p:cNvPr id="8" name="C.">
            <a:extLst>
              <a:ext uri="{FF2B5EF4-FFF2-40B4-BE49-F238E27FC236}">
                <a16:creationId xmlns:a16="http://schemas.microsoft.com/office/drawing/2014/main" id="{95D74D7F-46EC-C844-A50E-D077B843A3A6}"/>
              </a:ext>
            </a:extLst>
          </p:cNvPr>
          <p:cNvSpPr/>
          <p:nvPr/>
        </p:nvSpPr>
        <p:spPr>
          <a:xfrm>
            <a:off x="4851400" y="4105940"/>
            <a:ext cx="692349" cy="522768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101" name="Men today increasingly want real purpose in their work.…"/>
          <p:cNvSpPr txBox="1"/>
          <p:nvPr/>
        </p:nvSpPr>
        <p:spPr>
          <a:xfrm>
            <a:off x="4871734" y="3827518"/>
            <a:ext cx="18198487" cy="5026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today increasingly want real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purpose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their work.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future is setting up to be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difficult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time for men in the workplace.</a:t>
            </a: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Robotics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Education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Marriage</a:t>
            </a: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7" name="C.">
            <a:extLst>
              <a:ext uri="{FF2B5EF4-FFF2-40B4-BE49-F238E27FC236}">
                <a16:creationId xmlns:a16="http://schemas.microsoft.com/office/drawing/2014/main" id="{F8BB82C4-AECC-844C-AD76-507E8C727300}"/>
              </a:ext>
            </a:extLst>
          </p:cNvPr>
          <p:cNvSpPr/>
          <p:nvPr/>
        </p:nvSpPr>
        <p:spPr>
          <a:xfrm>
            <a:off x="4851400" y="4538329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E.</a:t>
            </a:r>
            <a:endParaRPr dirty="0"/>
          </a:p>
        </p:txBody>
      </p:sp>
      <p:sp>
        <p:nvSpPr>
          <p:cNvPr id="8" name="C.">
            <a:extLst>
              <a:ext uri="{FF2B5EF4-FFF2-40B4-BE49-F238E27FC236}">
                <a16:creationId xmlns:a16="http://schemas.microsoft.com/office/drawing/2014/main" id="{12D56ADE-D90B-9D4A-9E57-25DC410D39EB}"/>
              </a:ext>
            </a:extLst>
          </p:cNvPr>
          <p:cNvSpPr/>
          <p:nvPr/>
        </p:nvSpPr>
        <p:spPr>
          <a:xfrm>
            <a:off x="4851400" y="4105940"/>
            <a:ext cx="692349" cy="522768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9</a:t>
            </a:r>
          </a:p>
        </p:txBody>
      </p:sp>
      <p:sp>
        <p:nvSpPr>
          <p:cNvPr id="29" name="A Real Man Excels at God’s Work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t>A Real Man Excels at God’s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Work Is a Major Topic of the Bible:"/>
          <p:cNvSpPr txBox="1"/>
          <p:nvPr/>
        </p:nvSpPr>
        <p:spPr>
          <a:xfrm>
            <a:off x="3645953" y="2112247"/>
            <a:ext cx="1540672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D5D5D5"/>
                </a:solidFill>
              </a:defRPr>
            </a:lvl1pPr>
          </a:lstStyle>
          <a:p>
            <a:r>
              <a:t>Work Is a Major Topic of the Bible:</a:t>
            </a:r>
          </a:p>
        </p:txBody>
      </p:sp>
      <p:sp>
        <p:nvSpPr>
          <p:cNvPr id="10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Work Is a Major Topic of the Bible:"/>
          <p:cNvSpPr txBox="1"/>
          <p:nvPr/>
        </p:nvSpPr>
        <p:spPr>
          <a:xfrm>
            <a:off x="3645953" y="2112247"/>
            <a:ext cx="1540672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a Major Topic of the Bible:</a:t>
            </a:r>
          </a:p>
        </p:txBody>
      </p:sp>
      <p:sp>
        <p:nvSpPr>
          <p:cNvPr id="110" name="“Whatever you do, do your work heartily, as for the Lord…"/>
          <p:cNvSpPr txBox="1"/>
          <p:nvPr/>
        </p:nvSpPr>
        <p:spPr>
          <a:xfrm>
            <a:off x="3669737" y="4983218"/>
            <a:ext cx="17495216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“Whatever you do, do your work heartily, as for the Lord</a:t>
            </a:r>
          </a:p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rather than for men, knowing that from the Lord you will</a:t>
            </a:r>
          </a:p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receive the reward of the inheritance. It is the Lord Christ</a:t>
            </a:r>
          </a:p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whom you serve.” </a:t>
            </a:r>
            <a:r>
              <a:rPr>
                <a:latin typeface="Gotham Bold"/>
                <a:ea typeface="Gotham Bold"/>
                <a:cs typeface="Gotham Bold"/>
                <a:sym typeface="Gotham Bold"/>
              </a:rPr>
              <a:t>– Colossians 3:23,24</a:t>
            </a:r>
          </a:p>
        </p:txBody>
      </p:sp>
      <p:sp>
        <p:nvSpPr>
          <p:cNvPr id="11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Work Is a Major Topic of the Bible:"/>
          <p:cNvSpPr txBox="1"/>
          <p:nvPr/>
        </p:nvSpPr>
        <p:spPr>
          <a:xfrm>
            <a:off x="3645953" y="2112247"/>
            <a:ext cx="1540672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a Major Topic of the Bible:</a:t>
            </a:r>
          </a:p>
        </p:txBody>
      </p:sp>
      <p:sp>
        <p:nvSpPr>
          <p:cNvPr id="114" name="All work is important to God."/>
          <p:cNvSpPr txBox="1"/>
          <p:nvPr/>
        </p:nvSpPr>
        <p:spPr>
          <a:xfrm>
            <a:off x="4871734" y="3827518"/>
            <a:ext cx="181984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important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God.</a:t>
            </a:r>
          </a:p>
        </p:txBody>
      </p:sp>
      <p:sp>
        <p:nvSpPr>
          <p:cNvPr id="11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Work Is a Major Topic of the Bible:"/>
          <p:cNvSpPr txBox="1"/>
          <p:nvPr/>
        </p:nvSpPr>
        <p:spPr>
          <a:xfrm>
            <a:off x="3645953" y="2112247"/>
            <a:ext cx="1540672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a Major Topic of the Bible:</a:t>
            </a:r>
          </a:p>
        </p:txBody>
      </p:sp>
      <p:sp>
        <p:nvSpPr>
          <p:cNvPr id="118" name="All work is important to God.…"/>
          <p:cNvSpPr txBox="1"/>
          <p:nvPr/>
        </p:nvSpPr>
        <p:spPr>
          <a:xfrm>
            <a:off x="4871734" y="3827518"/>
            <a:ext cx="18198487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important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God.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working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God.</a:t>
            </a:r>
          </a:p>
        </p:txBody>
      </p:sp>
      <p:sp>
        <p:nvSpPr>
          <p:cNvPr id="11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ork Is a Major Topic of the Bible:"/>
          <p:cNvSpPr txBox="1"/>
          <p:nvPr/>
        </p:nvSpPr>
        <p:spPr>
          <a:xfrm>
            <a:off x="3645953" y="2112247"/>
            <a:ext cx="1540672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a Major Topic of the Bible:</a:t>
            </a:r>
          </a:p>
        </p:txBody>
      </p:sp>
      <p:sp>
        <p:nvSpPr>
          <p:cNvPr id="122" name="All work is important to God.…"/>
          <p:cNvSpPr txBox="1"/>
          <p:nvPr/>
        </p:nvSpPr>
        <p:spPr>
          <a:xfrm>
            <a:off x="4871734" y="3827518"/>
            <a:ext cx="18198487" cy="275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important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God.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working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God.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should get my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best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as a man.</a:t>
            </a:r>
          </a:p>
        </p:txBody>
      </p:sp>
      <p:sp>
        <p:nvSpPr>
          <p:cNvPr id="123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ork Is a Major Topic of the Bible:"/>
          <p:cNvSpPr txBox="1"/>
          <p:nvPr/>
        </p:nvSpPr>
        <p:spPr>
          <a:xfrm>
            <a:off x="3645953" y="2112247"/>
            <a:ext cx="1540672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a Major Topic of the Bible:</a:t>
            </a:r>
          </a:p>
        </p:txBody>
      </p:sp>
      <p:sp>
        <p:nvSpPr>
          <p:cNvPr id="126" name="All work is important to God.…"/>
          <p:cNvSpPr txBox="1"/>
          <p:nvPr/>
        </p:nvSpPr>
        <p:spPr>
          <a:xfrm>
            <a:off x="4871734" y="3827518"/>
            <a:ext cx="18198487" cy="371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important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God.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working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God.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 should get my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best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as a man.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All work, done rightly, will be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rewarded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by God.</a:t>
            </a:r>
          </a:p>
        </p:txBody>
      </p:sp>
      <p:sp>
        <p:nvSpPr>
          <p:cNvPr id="12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w A Man Finds The Right Job:"/>
          <p:cNvSpPr txBox="1"/>
          <p:nvPr/>
        </p:nvSpPr>
        <p:spPr>
          <a:xfrm>
            <a:off x="3645953" y="2112247"/>
            <a:ext cx="147328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Finds The Right Job:</a:t>
            </a:r>
          </a:p>
        </p:txBody>
      </p:sp>
      <p:sp>
        <p:nvSpPr>
          <p:cNvPr id="130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How A Man Finds The Right Job:"/>
          <p:cNvSpPr txBox="1"/>
          <p:nvPr/>
        </p:nvSpPr>
        <p:spPr>
          <a:xfrm>
            <a:off x="3645953" y="2112247"/>
            <a:ext cx="147328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Finds The Right Job:</a:t>
            </a:r>
          </a:p>
        </p:txBody>
      </p:sp>
      <p:sp>
        <p:nvSpPr>
          <p:cNvPr id="133" name="Know who you are and how you’re wired for work."/>
          <p:cNvSpPr txBox="1"/>
          <p:nvPr/>
        </p:nvSpPr>
        <p:spPr>
          <a:xfrm>
            <a:off x="4871734" y="3827518"/>
            <a:ext cx="181984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Know who you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how you’re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wired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work.</a:t>
            </a:r>
          </a:p>
        </p:txBody>
      </p:sp>
      <p:sp>
        <p:nvSpPr>
          <p:cNvPr id="13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w A Man Finds The Right Job:"/>
          <p:cNvSpPr txBox="1"/>
          <p:nvPr/>
        </p:nvSpPr>
        <p:spPr>
          <a:xfrm>
            <a:off x="3645953" y="2112247"/>
            <a:ext cx="147328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Finds The Right Job:</a:t>
            </a:r>
          </a:p>
        </p:txBody>
      </p:sp>
      <p:sp>
        <p:nvSpPr>
          <p:cNvPr id="137" name="Know who you are and how you’re wired for work.…"/>
          <p:cNvSpPr txBox="1"/>
          <p:nvPr/>
        </p:nvSpPr>
        <p:spPr>
          <a:xfrm>
            <a:off x="4871734" y="3827518"/>
            <a:ext cx="18198487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Know who you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how you’re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wired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work.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Know who you’re not and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adjust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away from that in your work.</a:t>
            </a:r>
          </a:p>
        </p:txBody>
      </p:sp>
      <p:sp>
        <p:nvSpPr>
          <p:cNvPr id="13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A Man Finds The Right Job:"/>
          <p:cNvSpPr txBox="1"/>
          <p:nvPr/>
        </p:nvSpPr>
        <p:spPr>
          <a:xfrm>
            <a:off x="3645953" y="2112247"/>
            <a:ext cx="147328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Finds The Right Job:</a:t>
            </a:r>
          </a:p>
        </p:txBody>
      </p:sp>
      <p:sp>
        <p:nvSpPr>
          <p:cNvPr id="141" name="Know who you are and how you’re wired for work.…"/>
          <p:cNvSpPr txBox="1"/>
          <p:nvPr/>
        </p:nvSpPr>
        <p:spPr>
          <a:xfrm>
            <a:off x="4871734" y="3827518"/>
            <a:ext cx="18198487" cy="43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Know who you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how you’re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wired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work.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Know who you’re not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adjust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away from that in your work.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Never say, “I’m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trapped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my job.” No man is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trapped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except in his own mind.</a:t>
            </a:r>
          </a:p>
        </p:txBody>
      </p:sp>
      <p:sp>
        <p:nvSpPr>
          <p:cNvPr id="14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Work Is Big For Every Man:"/>
          <p:cNvSpPr txBox="1"/>
          <p:nvPr/>
        </p:nvSpPr>
        <p:spPr>
          <a:xfrm>
            <a:off x="3645953" y="2112247"/>
            <a:ext cx="121916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Big For Every Man: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45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48" name="Don’t just work; work to be “really good” at something."/>
          <p:cNvSpPr txBox="1"/>
          <p:nvPr/>
        </p:nvSpPr>
        <p:spPr>
          <a:xfrm>
            <a:off x="4871734" y="3827518"/>
            <a:ext cx="181984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</p:txBody>
      </p:sp>
      <p:sp>
        <p:nvSpPr>
          <p:cNvPr id="149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52" name="Don’t just work; work to be “really good” at something.…"/>
          <p:cNvSpPr txBox="1"/>
          <p:nvPr/>
        </p:nvSpPr>
        <p:spPr>
          <a:xfrm>
            <a:off x="4871734" y="3827518"/>
            <a:ext cx="18198487" cy="168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In any work, there is someone out there who is “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The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</p:txBody>
      </p:sp>
      <p:sp>
        <p:nvSpPr>
          <p:cNvPr id="153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56" name="Don’t just work; work to be “really good” at something.…"/>
          <p:cNvSpPr txBox="1"/>
          <p:nvPr/>
        </p:nvSpPr>
        <p:spPr>
          <a:xfrm>
            <a:off x="4871734" y="3827518"/>
            <a:ext cx="18198487" cy="260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In any work, there is someone out there who is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The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responsive to those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above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earn their trust.</a:t>
            </a:r>
          </a:p>
        </p:txBody>
      </p:sp>
      <p:sp>
        <p:nvSpPr>
          <p:cNvPr id="157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60" name="Don’t just work; work to be “really good” at something.…"/>
          <p:cNvSpPr txBox="1"/>
          <p:nvPr/>
        </p:nvSpPr>
        <p:spPr>
          <a:xfrm>
            <a:off x="4871734" y="3827518"/>
            <a:ext cx="18198487" cy="35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In any work, there is someone out there who is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The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responsive to those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above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earn their trust.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Overdeliver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your work.</a:t>
            </a:r>
          </a:p>
        </p:txBody>
      </p:sp>
      <p:sp>
        <p:nvSpPr>
          <p:cNvPr id="161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64" name="Don’t just work; work to be “really good” at something.…"/>
          <p:cNvSpPr txBox="1"/>
          <p:nvPr/>
        </p:nvSpPr>
        <p:spPr>
          <a:xfrm>
            <a:off x="4871734" y="3827518"/>
            <a:ext cx="18198487" cy="45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In any work, there is someone out there who is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The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responsive to those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above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earn their trust.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Overdeliver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your work.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an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encourager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team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builder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65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68" name="Don’t just work; work to be “really good” at something.…"/>
          <p:cNvSpPr txBox="1"/>
          <p:nvPr/>
        </p:nvSpPr>
        <p:spPr>
          <a:xfrm>
            <a:off x="4871734" y="3827518"/>
            <a:ext cx="18198487" cy="547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In any work, there is someone out there who is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The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responsive to those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above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earn their trust.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Overdeliver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your work.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encourager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team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builder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Keep your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69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ow A Man Excels at Work:"/>
          <p:cNvSpPr txBox="1"/>
          <p:nvPr/>
        </p:nvSpPr>
        <p:spPr>
          <a:xfrm>
            <a:off x="3645953" y="2112247"/>
            <a:ext cx="1243319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A Man Excels at Work:</a:t>
            </a:r>
          </a:p>
        </p:txBody>
      </p:sp>
      <p:sp>
        <p:nvSpPr>
          <p:cNvPr id="172" name="Don’t just work; work to be “really good” at something.…"/>
          <p:cNvSpPr txBox="1"/>
          <p:nvPr/>
        </p:nvSpPr>
        <p:spPr>
          <a:xfrm>
            <a:off x="4871734" y="3827518"/>
            <a:ext cx="18198487" cy="632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Don’t just work; work to be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really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at something.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In any work, there is someone out there who is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The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responsive to those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above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earn their trust.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Overdeliver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your work.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 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encourager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team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builder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Keep your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At work, your word and your reputation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travel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together.</a:t>
            </a:r>
          </a:p>
        </p:txBody>
      </p:sp>
      <p:sp>
        <p:nvSpPr>
          <p:cNvPr id="173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 Man and His Work In Summary"/>
          <p:cNvSpPr txBox="1"/>
          <p:nvPr/>
        </p:nvSpPr>
        <p:spPr>
          <a:xfrm>
            <a:off x="3645953" y="2112247"/>
            <a:ext cx="14799615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Man and His Work In Summary</a:t>
            </a:r>
          </a:p>
        </p:txBody>
      </p:sp>
      <p:sp>
        <p:nvSpPr>
          <p:cNvPr id="176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k Is Big For Every Man:"/>
          <p:cNvSpPr txBox="1"/>
          <p:nvPr/>
        </p:nvSpPr>
        <p:spPr>
          <a:xfrm>
            <a:off x="3645953" y="2112247"/>
            <a:ext cx="121916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Big For Every Man:</a:t>
            </a:r>
          </a:p>
        </p:txBody>
      </p:sp>
      <p:sp>
        <p:nvSpPr>
          <p:cNvPr id="35" name="It can be deeply satisfying.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It can be deeply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satisfying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ork Is Big For Every Man:"/>
          <p:cNvSpPr txBox="1"/>
          <p:nvPr/>
        </p:nvSpPr>
        <p:spPr>
          <a:xfrm>
            <a:off x="3645953" y="2112247"/>
            <a:ext cx="121916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Work Is Big For Every Man:</a:t>
            </a:r>
          </a:p>
        </p:txBody>
      </p:sp>
      <p:sp>
        <p:nvSpPr>
          <p:cNvPr id="39" name="It can be deeply satisfying.…"/>
          <p:cNvSpPr txBox="1"/>
          <p:nvPr/>
        </p:nvSpPr>
        <p:spPr>
          <a:xfrm>
            <a:off x="4871734" y="3844451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It can be deeply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satisfying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It can also be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empty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exasperating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46" name="Most men define themselves by what they do."/>
          <p:cNvSpPr txBox="1"/>
          <p:nvPr/>
        </p:nvSpPr>
        <p:spPr>
          <a:xfrm>
            <a:off x="4871734" y="3827518"/>
            <a:ext cx="188654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50" name="Most men define themselves by what they do.…"/>
          <p:cNvSpPr txBox="1"/>
          <p:nvPr/>
        </p:nvSpPr>
        <p:spPr>
          <a:xfrm>
            <a:off x="4871734" y="3827518"/>
            <a:ext cx="18865435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Quick Facts About Men And Work:"/>
          <p:cNvSpPr txBox="1"/>
          <p:nvPr/>
        </p:nvSpPr>
        <p:spPr>
          <a:xfrm>
            <a:off x="3645953" y="2112247"/>
            <a:ext cx="15480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Quick Facts About Men And Work:</a:t>
            </a:r>
          </a:p>
        </p:txBody>
      </p:sp>
      <p:sp>
        <p:nvSpPr>
          <p:cNvPr id="54" name="Most men define themselves by what they do.…"/>
          <p:cNvSpPr txBox="1"/>
          <p:nvPr/>
        </p:nvSpPr>
        <p:spPr>
          <a:xfrm>
            <a:off x="4871734" y="3827518"/>
            <a:ext cx="18865435" cy="2639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Most 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themselves by what they 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Men spend more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 the workplace than anywhere else.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% of our time is spent at work.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Macintosh PowerPoint</Application>
  <PresentationFormat>Custom</PresentationFormat>
  <Paragraphs>185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2019-09-18T18:40:52Z</dcterms:modified>
</cp:coreProperties>
</file>