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95" r:id="rId14"/>
    <p:sldId id="269" r:id="rId15"/>
    <p:sldId id="297" r:id="rId16"/>
    <p:sldId id="274" r:id="rId17"/>
    <p:sldId id="272" r:id="rId18"/>
    <p:sldId id="273" r:id="rId19"/>
    <p:sldId id="299" r:id="rId20"/>
    <p:sldId id="29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14" y="-1375702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7049" b="4704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9: A Real Man Excels at God’s Work"/>
          <p:cNvSpPr txBox="1"/>
          <p:nvPr/>
        </p:nvSpPr>
        <p:spPr>
          <a:xfrm>
            <a:off x="17010217" y="122936"/>
            <a:ext cx="70240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9: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Excels at God’s Work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4656C-95BA-4733-B98D-0707836317C6}"/>
              </a:ext>
            </a:extLst>
          </p:cNvPr>
          <p:cNvSpPr txBox="1"/>
          <p:nvPr/>
        </p:nvSpPr>
        <p:spPr>
          <a:xfrm>
            <a:off x="9631680" y="10793483"/>
            <a:ext cx="51206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b="0" i="1" dirty="0">
                <a:solidFill>
                  <a:schemeClr val="bg1"/>
                </a:solidFill>
                <a:latin typeface="+mn-lt"/>
                <a:ea typeface="HGGothicE" panose="020B0909000000000000" pitchFamily="49" charset="-128"/>
              </a:rPr>
              <a:t>¡</a:t>
            </a:r>
            <a:r>
              <a:rPr lang="es-MX" sz="2400" b="0" i="1" dirty="0">
                <a:solidFill>
                  <a:schemeClr val="bg1"/>
                </a:solidFill>
                <a:latin typeface="+mn-lt"/>
              </a:rPr>
              <a:t>QUE </a:t>
            </a:r>
            <a:r>
              <a:rPr lang="es-MX" sz="2400" b="0" i="1" dirty="0">
                <a:solidFill>
                  <a:schemeClr val="bg1"/>
                </a:solidFill>
              </a:rPr>
              <a:t>COMIENCE LA JORNADA!</a:t>
            </a:r>
            <a:endParaRPr kumimoji="0" lang="es-MX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8" name="Most men define themselves by what they do.…"/>
          <p:cNvSpPr txBox="1"/>
          <p:nvPr/>
        </p:nvSpPr>
        <p:spPr>
          <a:xfrm>
            <a:off x="4871734" y="3827518"/>
            <a:ext cx="18865435" cy="466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ellos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gastan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en el trabajo.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30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35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con familia e intereses personales.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62" name="Most men define themselves by what they do.…"/>
          <p:cNvSpPr txBox="1"/>
          <p:nvPr/>
        </p:nvSpPr>
        <p:spPr>
          <a:xfrm>
            <a:off x="4871734" y="3827518"/>
            <a:ext cx="18865435" cy="553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ellos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gastan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en el trabajo.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30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35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con familia e intereses personales.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10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en la iglesia y actividades de la comunidad.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0" name="Most men define themselves by what they do.…"/>
          <p:cNvSpPr txBox="1"/>
          <p:nvPr/>
        </p:nvSpPr>
        <p:spPr>
          <a:xfrm>
            <a:off x="4871734" y="3910987"/>
            <a:ext cx="188654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8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0" name="Most men define themselves by what they do.…"/>
          <p:cNvSpPr txBox="1"/>
          <p:nvPr/>
        </p:nvSpPr>
        <p:spPr>
          <a:xfrm>
            <a:off x="4871734" y="3910987"/>
            <a:ext cx="18865435" cy="341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todos los trabajadores no están "personalmente conectados" en sus trabajos. 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44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4" name="Most men define themselves by what they do.…"/>
          <p:cNvSpPr txBox="1"/>
          <p:nvPr/>
        </p:nvSpPr>
        <p:spPr>
          <a:xfrm>
            <a:off x="4871734" y="3910987"/>
            <a:ext cx="18865435" cy="4282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todos los trabajadores no están "personalmente conectados" en sus trabajos.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Otro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22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% están "activamente desconectados".</a:t>
            </a:r>
          </a:p>
        </p:txBody>
      </p:sp>
      <p:sp>
        <p:nvSpPr>
          <p:cNvPr id="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4" name="Most men define themselves by what they do.…"/>
          <p:cNvSpPr txBox="1"/>
          <p:nvPr/>
        </p:nvSpPr>
        <p:spPr>
          <a:xfrm>
            <a:off x="4871734" y="3910987"/>
            <a:ext cx="18865435" cy="4282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todos los trabajadores no están "personalmente conectados" en sus trabajos.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Otro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22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% están "activamente desconectados".</a:t>
            </a:r>
          </a:p>
        </p:txBody>
      </p:sp>
      <p:sp>
        <p:nvSpPr>
          <p:cNvPr id="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55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175B5-10F8-450F-8BA7-8128CE1903AE}"/>
              </a:ext>
            </a:extLst>
          </p:cNvPr>
          <p:cNvSpPr txBox="1"/>
          <p:nvPr/>
        </p:nvSpPr>
        <p:spPr>
          <a:xfrm>
            <a:off x="4839240" y="3793438"/>
            <a:ext cx="12408408" cy="1935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 startAt="4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Los hombres de hoy en día quieren cada vez más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89" name="Men today increasingly want real purpose in their work.…"/>
          <p:cNvSpPr txBox="1"/>
          <p:nvPr/>
        </p:nvSpPr>
        <p:spPr>
          <a:xfrm>
            <a:off x="4711224" y="3910987"/>
            <a:ext cx="1834994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9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B269A-D1DC-4346-8085-0AB6745364C4}"/>
              </a:ext>
            </a:extLst>
          </p:cNvPr>
          <p:cNvSpPr txBox="1"/>
          <p:nvPr/>
        </p:nvSpPr>
        <p:spPr>
          <a:xfrm>
            <a:off x="4674648" y="3929275"/>
            <a:ext cx="1862426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3AB79-70FB-440E-8B7B-8DE52682E852}"/>
              </a:ext>
            </a:extLst>
          </p:cNvPr>
          <p:cNvSpPr txBox="1"/>
          <p:nvPr/>
        </p:nvSpPr>
        <p:spPr>
          <a:xfrm>
            <a:off x="4674648" y="5663527"/>
            <a:ext cx="12408408" cy="846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1" name="Men today increasingly want real purpose in their work.…"/>
          <p:cNvSpPr txBox="1"/>
          <p:nvPr/>
        </p:nvSpPr>
        <p:spPr>
          <a:xfrm>
            <a:off x="4711224" y="3910987"/>
            <a:ext cx="18532824" cy="341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Educación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826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9</a:t>
            </a:r>
          </a:p>
        </p:txBody>
      </p:sp>
      <p:sp>
        <p:nvSpPr>
          <p:cNvPr id="29" name="A Real Man Excels at God’s Work"/>
          <p:cNvSpPr txBox="1">
            <a:spLocks noGrp="1"/>
          </p:cNvSpPr>
          <p:nvPr>
            <p:ph type="body" sz="quarter" idx="1"/>
          </p:nvPr>
        </p:nvSpPr>
        <p:spPr>
          <a:xfrm>
            <a:off x="566928" y="6887623"/>
            <a:ext cx="23372064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SOBRESALE EN LA OBRA DE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1" name="Men today increasingly want real purpose in their work.…"/>
          <p:cNvSpPr txBox="1"/>
          <p:nvPr/>
        </p:nvSpPr>
        <p:spPr>
          <a:xfrm>
            <a:off x="4711224" y="3910987"/>
            <a:ext cx="18532824" cy="423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Educación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Matrimonio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22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D5D5D5"/>
                </a:solidFill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El Trabajo Es Un Tema Importante</a:t>
            </a:r>
          </a:p>
          <a:p>
            <a:r>
              <a:rPr lang="es-ES" dirty="0">
                <a:solidFill>
                  <a:schemeClr val="bg1"/>
                </a:solidFill>
              </a:rPr>
              <a:t>en la Biblia:</a:t>
            </a:r>
          </a:p>
        </p:txBody>
      </p:sp>
      <p:sp>
        <p:nvSpPr>
          <p:cNvPr id="10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0" name="“Whatever you do, do your work heartily, as for the Lord…"/>
          <p:cNvSpPr txBox="1"/>
          <p:nvPr/>
        </p:nvSpPr>
        <p:spPr>
          <a:xfrm>
            <a:off x="3669737" y="5347927"/>
            <a:ext cx="2001669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“Hagas lo que hagas, haz tu trabajo de corazón, como para el Señor y no por los</a:t>
            </a:r>
          </a:p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hombres, sabiendo que del Señor recibirás la recompensa de la herencia. Es el</a:t>
            </a:r>
          </a:p>
          <a:p>
            <a:pPr algn="l" defTabSz="457200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Señor Cristo a quien sirves.” </a:t>
            </a:r>
            <a:r>
              <a:rPr lang="es-MX" dirty="0">
                <a:latin typeface="Gotham Bold"/>
                <a:ea typeface="Gotham Bold"/>
                <a:cs typeface="Gotham Bold"/>
                <a:sym typeface="Gotham Bold"/>
              </a:rPr>
              <a:t>– Colosenses 3:23, 24</a:t>
            </a:r>
          </a:p>
        </p:txBody>
      </p:sp>
      <p:sp>
        <p:nvSpPr>
          <p:cNvPr id="11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4" name="All work is important to God."/>
          <p:cNvSpPr txBox="1"/>
          <p:nvPr/>
        </p:nvSpPr>
        <p:spPr>
          <a:xfrm>
            <a:off x="4871734" y="3827518"/>
            <a:ext cx="18198487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8" name="All work is important to God.…"/>
          <p:cNvSpPr txBox="1"/>
          <p:nvPr/>
        </p:nvSpPr>
        <p:spPr>
          <a:xfrm>
            <a:off x="4871734" y="3827518"/>
            <a:ext cx="18198487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22" name="All work is important to God.…"/>
          <p:cNvSpPr txBox="1"/>
          <p:nvPr/>
        </p:nvSpPr>
        <p:spPr>
          <a:xfrm>
            <a:off x="4871734" y="3827518"/>
            <a:ext cx="18198487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el trabajo debe tener lo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mí como hombre.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26" name="All work is important to God.…"/>
          <p:cNvSpPr txBox="1"/>
          <p:nvPr/>
        </p:nvSpPr>
        <p:spPr>
          <a:xfrm>
            <a:off x="4871734" y="3827518"/>
            <a:ext cx="18198487" cy="38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el trabajo debe tener lo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mí como hombre.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el trabajo, hecho correctamente, será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recompensado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por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w A Man Finds The Right Job:"/>
          <p:cNvSpPr txBox="1"/>
          <p:nvPr/>
        </p:nvSpPr>
        <p:spPr>
          <a:xfrm>
            <a:off x="3645953" y="1530848"/>
            <a:ext cx="143901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ow A Man Finds The Right Job:"/>
          <p:cNvSpPr txBox="1"/>
          <p:nvPr/>
        </p:nvSpPr>
        <p:spPr>
          <a:xfrm>
            <a:off x="3645953" y="1530848"/>
            <a:ext cx="143901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3" name="Know who you are and how you’re wired for work."/>
          <p:cNvSpPr txBox="1"/>
          <p:nvPr/>
        </p:nvSpPr>
        <p:spPr>
          <a:xfrm>
            <a:off x="4871734" y="3827518"/>
            <a:ext cx="18198487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Conocer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programado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</p:txBody>
      </p:sp>
      <p:sp>
        <p:nvSpPr>
          <p:cNvPr id="13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 A Man Finds The Right Job:"/>
          <p:cNvSpPr txBox="1"/>
          <p:nvPr/>
        </p:nvSpPr>
        <p:spPr>
          <a:xfrm>
            <a:off x="3645953" y="1530848"/>
            <a:ext cx="143901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7" name="Know who you are and how you’re wired for work.…"/>
          <p:cNvSpPr txBox="1"/>
          <p:nvPr/>
        </p:nvSpPr>
        <p:spPr>
          <a:xfrm>
            <a:off x="4871734" y="3827518"/>
            <a:ext cx="18198487" cy="180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Conocer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programado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Conocer quién no eres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ajusta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lo necesario en tu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Work Is Big For Every Man:"/>
          <p:cNvSpPr txBox="1"/>
          <p:nvPr/>
        </p:nvSpPr>
        <p:spPr>
          <a:xfrm>
            <a:off x="3645953" y="1530848"/>
            <a:ext cx="1438855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Algo Grande Para</a:t>
            </a:r>
          </a:p>
          <a:p>
            <a:r>
              <a:rPr lang="es-ES" dirty="0"/>
              <a:t>Cada Hombre: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A Man Finds The Right Job:"/>
          <p:cNvSpPr txBox="1"/>
          <p:nvPr/>
        </p:nvSpPr>
        <p:spPr>
          <a:xfrm>
            <a:off x="3645953" y="1530848"/>
            <a:ext cx="143901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41" name="Know who you are and how you’re wired for work.…"/>
          <p:cNvSpPr txBox="1"/>
          <p:nvPr/>
        </p:nvSpPr>
        <p:spPr>
          <a:xfrm>
            <a:off x="4871734" y="3827518"/>
            <a:ext cx="18198487" cy="327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Conocer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programado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Conocer quién no eres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ajusta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lo necesario en tu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Nunca digas, "Estoy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atrapado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mi trabajo." Ningún hombre está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atrapado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excepto en su propia mente.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  <a:endParaRPr dirty="0"/>
          </a:p>
        </p:txBody>
      </p:sp>
      <p:sp>
        <p:nvSpPr>
          <p:cNvPr id="14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48" name="Don’t just work; work to be “really good” at something."/>
          <p:cNvSpPr txBox="1"/>
          <p:nvPr/>
        </p:nvSpPr>
        <p:spPr>
          <a:xfrm>
            <a:off x="4871734" y="3827518"/>
            <a:ext cx="18198487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52" name="Don’t just work; work to be “really good” at something.…"/>
          <p:cNvSpPr txBox="1"/>
          <p:nvPr/>
        </p:nvSpPr>
        <p:spPr>
          <a:xfrm>
            <a:off x="4871734" y="3827518"/>
            <a:ext cx="18198487" cy="18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56" name="Don’t just work; work to be “really good” at something.…"/>
          <p:cNvSpPr txBox="1"/>
          <p:nvPr/>
        </p:nvSpPr>
        <p:spPr>
          <a:xfrm>
            <a:off x="4871734" y="3827518"/>
            <a:ext cx="18198487" cy="2765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esos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gana su confianza.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7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0" name="Don’t just work; work to be “really good” at something.…"/>
          <p:cNvSpPr txBox="1"/>
          <p:nvPr/>
        </p:nvSpPr>
        <p:spPr>
          <a:xfrm>
            <a:off x="4871734" y="3827518"/>
            <a:ext cx="18198487" cy="372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esos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gana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mas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4" name="Don’t just work; work to be “really good” at something.…"/>
          <p:cNvSpPr txBox="1"/>
          <p:nvPr/>
        </p:nvSpPr>
        <p:spPr>
          <a:xfrm>
            <a:off x="4871734" y="3827518"/>
            <a:ext cx="18198487" cy="468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esos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gana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mas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8" name="Don’t just work; work to be “really good” at something.…"/>
          <p:cNvSpPr txBox="1"/>
          <p:nvPr/>
        </p:nvSpPr>
        <p:spPr>
          <a:xfrm>
            <a:off x="4871734" y="3827518"/>
            <a:ext cx="18198487" cy="56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esos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gana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mas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Guarda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6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72" name="Don’t just work; work to be “really good” at something.…"/>
          <p:cNvSpPr txBox="1"/>
          <p:nvPr/>
        </p:nvSpPr>
        <p:spPr>
          <a:xfrm>
            <a:off x="4871734" y="3827518"/>
            <a:ext cx="18198487" cy="647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cualquier trabajo, hay alguien por ahí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mero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esos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gana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mas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Guarda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el trabajo, tu palabra y reputación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caminan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juntas.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 Man and His Work In Summary"/>
          <p:cNvSpPr txBox="1"/>
          <p:nvPr/>
        </p:nvSpPr>
        <p:spPr>
          <a:xfrm>
            <a:off x="3645953" y="2100235"/>
            <a:ext cx="1739578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 Trabajo en Resumen:</a:t>
            </a:r>
          </a:p>
        </p:txBody>
      </p:sp>
      <p:sp>
        <p:nvSpPr>
          <p:cNvPr id="176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k Is Big For Every Man:"/>
          <p:cNvSpPr txBox="1"/>
          <p:nvPr/>
        </p:nvSpPr>
        <p:spPr>
          <a:xfrm>
            <a:off x="3645953" y="1530848"/>
            <a:ext cx="1438855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Algo Grande Para</a:t>
            </a:r>
          </a:p>
          <a:p>
            <a:r>
              <a:rPr lang="es-ES" dirty="0"/>
              <a:t>Cada Hombre:</a:t>
            </a:r>
          </a:p>
        </p:txBody>
      </p:sp>
      <p:sp>
        <p:nvSpPr>
          <p:cNvPr id="35" name="It can be deeply satisfying."/>
          <p:cNvSpPr txBox="1"/>
          <p:nvPr/>
        </p:nvSpPr>
        <p:spPr>
          <a:xfrm>
            <a:off x="4871734" y="3844451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Puede ser profundamente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satisfactorio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C462B-95A2-4CB0-A744-2E2B6CEC1412}"/>
              </a:ext>
            </a:extLst>
          </p:cNvPr>
          <p:cNvSpPr txBox="1"/>
          <p:nvPr/>
        </p:nvSpPr>
        <p:spPr>
          <a:xfrm>
            <a:off x="9631680" y="10793483"/>
            <a:ext cx="51206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b="0" i="1" dirty="0">
                <a:solidFill>
                  <a:schemeClr val="bg1"/>
                </a:solidFill>
                <a:latin typeface="+mn-lt"/>
                <a:ea typeface="HGGothicE" panose="020B0909000000000000" pitchFamily="49" charset="-128"/>
              </a:rPr>
              <a:t>¡</a:t>
            </a:r>
            <a:r>
              <a:rPr lang="es-MX" sz="2400" b="0" i="1" dirty="0">
                <a:solidFill>
                  <a:schemeClr val="bg1"/>
                </a:solidFill>
                <a:latin typeface="+mn-lt"/>
              </a:rPr>
              <a:t>QUE </a:t>
            </a:r>
            <a:r>
              <a:rPr lang="es-MX" sz="2400" b="0" i="1" dirty="0">
                <a:solidFill>
                  <a:schemeClr val="bg1"/>
                </a:solidFill>
              </a:rPr>
              <a:t>COMIENCE LA JORNADA!</a:t>
            </a:r>
            <a:endParaRPr kumimoji="0" lang="es-MX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ork Is Big For Every Man:"/>
          <p:cNvSpPr txBox="1"/>
          <p:nvPr/>
        </p:nvSpPr>
        <p:spPr>
          <a:xfrm>
            <a:off x="3645953" y="1530848"/>
            <a:ext cx="1438855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Algo Grande Para</a:t>
            </a:r>
          </a:p>
          <a:p>
            <a:r>
              <a:rPr lang="es-ES" dirty="0"/>
              <a:t>Cada Hombre:</a:t>
            </a:r>
          </a:p>
        </p:txBody>
      </p:sp>
      <p:sp>
        <p:nvSpPr>
          <p:cNvPr id="39" name="It can be deeply satisfying.…"/>
          <p:cNvSpPr txBox="1"/>
          <p:nvPr/>
        </p:nvSpPr>
        <p:spPr>
          <a:xfrm>
            <a:off x="4871734" y="3844451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Puede ser profundamente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satisfactorio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También puede ser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vacío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exasperante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46" name="Most men define themselves by what they do."/>
          <p:cNvSpPr txBox="1"/>
          <p:nvPr/>
        </p:nvSpPr>
        <p:spPr>
          <a:xfrm>
            <a:off x="4871734" y="3827518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ellos mismos por lo que hacen.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0" name="Most men define themselves by what they do.…"/>
          <p:cNvSpPr txBox="1"/>
          <p:nvPr/>
        </p:nvSpPr>
        <p:spPr>
          <a:xfrm>
            <a:off x="4871734" y="3827518"/>
            <a:ext cx="18865435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ellos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gastan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Quick Facts About Men And Work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Datos Rápidos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4" name="Most men define themselves by what they do.…"/>
          <p:cNvSpPr txBox="1"/>
          <p:nvPr/>
        </p:nvSpPr>
        <p:spPr>
          <a:xfrm>
            <a:off x="4871734" y="3827518"/>
            <a:ext cx="18865435" cy="378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ellos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gastan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en el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1449</Words>
  <Application>Microsoft Office PowerPoint</Application>
  <PresentationFormat>Custom</PresentationFormat>
  <Paragraphs>199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46</cp:revision>
  <dcterms:modified xsi:type="dcterms:W3CDTF">2021-07-15T20:17:22Z</dcterms:modified>
</cp:coreProperties>
</file>