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93" r:id="rId20"/>
    <p:sldId id="273" r:id="rId21"/>
    <p:sldId id="29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41" y="-1334294"/>
            <a:ext cx="24576882" cy="1638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4885" b="49212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10: A Real Man Betters God’s World"/>
          <p:cNvSpPr txBox="1"/>
          <p:nvPr/>
        </p:nvSpPr>
        <p:spPr>
          <a:xfrm>
            <a:off x="17001644" y="122936"/>
            <a:ext cx="704119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10: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Betters God’s World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58" name="“Dad, I need you and Mom to be there for me in my early years.”…"/>
          <p:cNvSpPr txBox="1"/>
          <p:nvPr/>
        </p:nvSpPr>
        <p:spPr>
          <a:xfrm>
            <a:off x="4871734" y="4415949"/>
            <a:ext cx="18865435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early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years.”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your discipline and instruction to be balanced with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love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High ____"/>
          <p:cNvSpPr txBox="1"/>
          <p:nvPr/>
        </p:nvSpPr>
        <p:spPr>
          <a:xfrm>
            <a:off x="10617860" y="1488284"/>
            <a:ext cx="316413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High ____</a:t>
            </a:r>
          </a:p>
        </p:txBody>
      </p:sp>
      <p:sp>
        <p:nvSpPr>
          <p:cNvPr id="64" name="Low ____"/>
          <p:cNvSpPr txBox="1"/>
          <p:nvPr/>
        </p:nvSpPr>
        <p:spPr>
          <a:xfrm>
            <a:off x="10617860" y="10687951"/>
            <a:ext cx="303489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Low ____</a:t>
            </a:r>
          </a:p>
        </p:txBody>
      </p:sp>
      <p:sp>
        <p:nvSpPr>
          <p:cNvPr id="65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66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High Love"/>
          <p:cNvSpPr txBox="1"/>
          <p:nvPr/>
        </p:nvSpPr>
        <p:spPr>
          <a:xfrm>
            <a:off x="10617860" y="1488284"/>
            <a:ext cx="317997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Love</a:t>
            </a:r>
          </a:p>
        </p:txBody>
      </p:sp>
      <p:sp>
        <p:nvSpPr>
          <p:cNvPr id="71" name="Low ____"/>
          <p:cNvSpPr txBox="1"/>
          <p:nvPr/>
        </p:nvSpPr>
        <p:spPr>
          <a:xfrm>
            <a:off x="10617860" y="10687951"/>
            <a:ext cx="303489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Low ____</a:t>
            </a:r>
          </a:p>
        </p:txBody>
      </p:sp>
      <p:sp>
        <p:nvSpPr>
          <p:cNvPr id="72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73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High Love"/>
          <p:cNvSpPr txBox="1"/>
          <p:nvPr/>
        </p:nvSpPr>
        <p:spPr>
          <a:xfrm>
            <a:off x="10617860" y="1488284"/>
            <a:ext cx="31482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/>
              <a:t>Love</a:t>
            </a:r>
          </a:p>
        </p:txBody>
      </p:sp>
      <p:sp>
        <p:nvSpPr>
          <p:cNvPr id="78" name="Low Love"/>
          <p:cNvSpPr txBox="1"/>
          <p:nvPr/>
        </p:nvSpPr>
        <p:spPr>
          <a:xfrm>
            <a:off x="10617860" y="10687951"/>
            <a:ext cx="305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Love</a:t>
            </a:r>
          </a:p>
        </p:txBody>
      </p:sp>
      <p:sp>
        <p:nvSpPr>
          <p:cNvPr id="79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3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" name="High Love"/>
          <p:cNvSpPr txBox="1"/>
          <p:nvPr/>
        </p:nvSpPr>
        <p:spPr>
          <a:xfrm>
            <a:off x="10617860" y="1488284"/>
            <a:ext cx="31482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/>
              <a:t>Love</a:t>
            </a:r>
          </a:p>
        </p:txBody>
      </p:sp>
      <p:sp>
        <p:nvSpPr>
          <p:cNvPr id="85" name="Low Love"/>
          <p:cNvSpPr txBox="1"/>
          <p:nvPr/>
        </p:nvSpPr>
        <p:spPr>
          <a:xfrm>
            <a:off x="10617860" y="10687951"/>
            <a:ext cx="30190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 </a:t>
            </a:r>
            <a:r>
              <a:rPr u="sng"/>
              <a:t>Love</a:t>
            </a:r>
          </a:p>
        </p:txBody>
      </p:sp>
      <p:sp>
        <p:nvSpPr>
          <p:cNvPr id="86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87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88" name="Permissive"/>
          <p:cNvSpPr txBox="1"/>
          <p:nvPr/>
        </p:nvSpPr>
        <p:spPr>
          <a:xfrm>
            <a:off x="7513811" y="3898537"/>
            <a:ext cx="3421381" cy="71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Permissive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High Love"/>
          <p:cNvSpPr txBox="1"/>
          <p:nvPr/>
        </p:nvSpPr>
        <p:spPr>
          <a:xfrm>
            <a:off x="10617860" y="1488284"/>
            <a:ext cx="31482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/>
              <a:t>Love</a:t>
            </a:r>
          </a:p>
        </p:txBody>
      </p:sp>
      <p:sp>
        <p:nvSpPr>
          <p:cNvPr id="93" name="Low Love"/>
          <p:cNvSpPr txBox="1"/>
          <p:nvPr/>
        </p:nvSpPr>
        <p:spPr>
          <a:xfrm>
            <a:off x="10617860" y="10687951"/>
            <a:ext cx="30190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 </a:t>
            </a:r>
            <a:r>
              <a:rPr u="sng"/>
              <a:t>Love</a:t>
            </a:r>
          </a:p>
        </p:txBody>
      </p:sp>
      <p:sp>
        <p:nvSpPr>
          <p:cNvPr id="94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95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96" name="Permissive"/>
          <p:cNvSpPr txBox="1"/>
          <p:nvPr/>
        </p:nvSpPr>
        <p:spPr>
          <a:xfrm>
            <a:off x="7513811" y="3837576"/>
            <a:ext cx="33281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Permissive</a:t>
            </a:r>
          </a:p>
        </p:txBody>
      </p:sp>
      <p:sp>
        <p:nvSpPr>
          <p:cNvPr id="97" name="Authoritative"/>
          <p:cNvSpPr txBox="1"/>
          <p:nvPr/>
        </p:nvSpPr>
        <p:spPr>
          <a:xfrm>
            <a:off x="13160468" y="3898537"/>
            <a:ext cx="4215080" cy="71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Authoritative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High Love"/>
          <p:cNvSpPr txBox="1"/>
          <p:nvPr/>
        </p:nvSpPr>
        <p:spPr>
          <a:xfrm>
            <a:off x="10617860" y="1488284"/>
            <a:ext cx="31482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/>
              <a:t>Love</a:t>
            </a:r>
          </a:p>
        </p:txBody>
      </p:sp>
      <p:sp>
        <p:nvSpPr>
          <p:cNvPr id="102" name="Low Love"/>
          <p:cNvSpPr txBox="1"/>
          <p:nvPr/>
        </p:nvSpPr>
        <p:spPr>
          <a:xfrm>
            <a:off x="10617860" y="10687951"/>
            <a:ext cx="30190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 </a:t>
            </a:r>
            <a:r>
              <a:rPr u="sng"/>
              <a:t>Love</a:t>
            </a:r>
          </a:p>
        </p:txBody>
      </p:sp>
      <p:sp>
        <p:nvSpPr>
          <p:cNvPr id="103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104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105" name="Permissive"/>
          <p:cNvSpPr txBox="1"/>
          <p:nvPr/>
        </p:nvSpPr>
        <p:spPr>
          <a:xfrm>
            <a:off x="7513811" y="3837576"/>
            <a:ext cx="33281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Permissive</a:t>
            </a:r>
          </a:p>
        </p:txBody>
      </p:sp>
      <p:sp>
        <p:nvSpPr>
          <p:cNvPr id="106" name="Authoritative"/>
          <p:cNvSpPr txBox="1"/>
          <p:nvPr/>
        </p:nvSpPr>
        <p:spPr>
          <a:xfrm>
            <a:off x="13160468" y="3837576"/>
            <a:ext cx="409133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Authoritative</a:t>
            </a:r>
          </a:p>
        </p:txBody>
      </p:sp>
      <p:sp>
        <p:nvSpPr>
          <p:cNvPr id="107" name="Neglectful"/>
          <p:cNvSpPr txBox="1"/>
          <p:nvPr/>
        </p:nvSpPr>
        <p:spPr>
          <a:xfrm>
            <a:off x="7603727" y="7823354"/>
            <a:ext cx="3336646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Neglectful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High Love"/>
          <p:cNvSpPr txBox="1"/>
          <p:nvPr/>
        </p:nvSpPr>
        <p:spPr>
          <a:xfrm>
            <a:off x="10617860" y="1488284"/>
            <a:ext cx="314828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 </a:t>
            </a:r>
            <a:r>
              <a:rPr u="sng"/>
              <a:t>Love</a:t>
            </a:r>
          </a:p>
        </p:txBody>
      </p:sp>
      <p:sp>
        <p:nvSpPr>
          <p:cNvPr id="112" name="Low Love"/>
          <p:cNvSpPr txBox="1"/>
          <p:nvPr/>
        </p:nvSpPr>
        <p:spPr>
          <a:xfrm>
            <a:off x="10617860" y="10687951"/>
            <a:ext cx="30190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 </a:t>
            </a:r>
            <a:r>
              <a:rPr u="sng"/>
              <a:t>Love</a:t>
            </a:r>
          </a:p>
        </p:txBody>
      </p:sp>
      <p:sp>
        <p:nvSpPr>
          <p:cNvPr id="113" name="Low…"/>
          <p:cNvSpPr txBox="1"/>
          <p:nvPr/>
        </p:nvSpPr>
        <p:spPr>
          <a:xfrm>
            <a:off x="2338767" y="5061611"/>
            <a:ext cx="3517698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Low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114" name="High…"/>
          <p:cNvSpPr txBox="1"/>
          <p:nvPr/>
        </p:nvSpPr>
        <p:spPr>
          <a:xfrm>
            <a:off x="18527535" y="5061611"/>
            <a:ext cx="351769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High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Discipline/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Instruction</a:t>
            </a:r>
          </a:p>
        </p:txBody>
      </p:sp>
      <p:sp>
        <p:nvSpPr>
          <p:cNvPr id="115" name="Permissive"/>
          <p:cNvSpPr txBox="1"/>
          <p:nvPr/>
        </p:nvSpPr>
        <p:spPr>
          <a:xfrm>
            <a:off x="7513811" y="3837576"/>
            <a:ext cx="332811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Permissive</a:t>
            </a:r>
          </a:p>
        </p:txBody>
      </p:sp>
      <p:sp>
        <p:nvSpPr>
          <p:cNvPr id="116" name="Authoritative"/>
          <p:cNvSpPr txBox="1"/>
          <p:nvPr/>
        </p:nvSpPr>
        <p:spPr>
          <a:xfrm>
            <a:off x="13160468" y="3837576"/>
            <a:ext cx="409133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Authoritative</a:t>
            </a:r>
          </a:p>
        </p:txBody>
      </p:sp>
      <p:sp>
        <p:nvSpPr>
          <p:cNvPr id="117" name="Neglectful"/>
          <p:cNvSpPr txBox="1"/>
          <p:nvPr/>
        </p:nvSpPr>
        <p:spPr>
          <a:xfrm>
            <a:off x="7603727" y="7762394"/>
            <a:ext cx="323667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Neglectful</a:t>
            </a:r>
          </a:p>
        </p:txBody>
      </p:sp>
      <p:sp>
        <p:nvSpPr>
          <p:cNvPr id="118" name="Authoritarian"/>
          <p:cNvSpPr txBox="1"/>
          <p:nvPr/>
        </p:nvSpPr>
        <p:spPr>
          <a:xfrm>
            <a:off x="13144619" y="7823354"/>
            <a:ext cx="4239464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dirty="0"/>
              <a:t>Authoritarian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09599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1" name="“Dad, I need you and Mom to be there for me in my early years.”…"/>
          <p:cNvSpPr txBox="1"/>
          <p:nvPr/>
        </p:nvSpPr>
        <p:spPr>
          <a:xfrm>
            <a:off x="4871734" y="4415949"/>
            <a:ext cx="188654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u="sng" dirty="0"/>
              <a:t>early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years.”</a:t>
            </a:r>
          </a:p>
        </p:txBody>
      </p:sp>
      <p:sp>
        <p:nvSpPr>
          <p:cNvPr id="12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81931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10</a:t>
            </a:r>
          </a:p>
        </p:txBody>
      </p:sp>
      <p:sp>
        <p:nvSpPr>
          <p:cNvPr id="29" name="A Real Man Betters God’s Worl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t>A Real Man Betters God’s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1" name="“Dad, I need you and Mom to be there for me in my early years.”…"/>
          <p:cNvSpPr txBox="1"/>
          <p:nvPr/>
        </p:nvSpPr>
        <p:spPr>
          <a:xfrm>
            <a:off x="4871734" y="4415949"/>
            <a:ext cx="18865435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early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years.”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your discipline and instruction to be balanced with </a:t>
            </a:r>
            <a:r>
              <a:rPr lang="en-US" b="0" u="sng" dirty="0">
                <a:latin typeface="Gotham Bold"/>
                <a:ea typeface="Gotham Bold"/>
                <a:cs typeface="Gotham Bold"/>
                <a:sym typeface="Gotham Bold"/>
              </a:rPr>
              <a:t>love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</p:txBody>
      </p:sp>
      <p:sp>
        <p:nvSpPr>
          <p:cNvPr id="12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430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early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years.”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your discipline and instruction to be balanced with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love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to know my </a:t>
            </a:r>
            <a:r>
              <a:rPr lang="en-US" b="0" u="sng" dirty="0">
                <a:latin typeface="Gotham Bold"/>
                <a:ea typeface="Gotham Bold"/>
                <a:cs typeface="Gotham Bold"/>
                <a:sym typeface="Gotham Bold"/>
              </a:rPr>
              <a:t>personality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honor it.”</a:t>
            </a: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57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614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early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years.”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your discipline and instruction to be balanced with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love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to know my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personality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and honor it.”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to discover my “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bent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and actively support it.”</a:t>
            </a: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29" name="“Dad, I need you to know too much is too much.”"/>
          <p:cNvSpPr txBox="1"/>
          <p:nvPr/>
        </p:nvSpPr>
        <p:spPr>
          <a:xfrm>
            <a:off x="4871734" y="4415949"/>
            <a:ext cx="1886543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know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too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much is too much.”</a:t>
            </a:r>
          </a:p>
        </p:txBody>
      </p:sp>
      <p:sp>
        <p:nvSpPr>
          <p:cNvPr id="130" name="E."/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34" name="“Dad, I need you to know too much is too much.”…"/>
          <p:cNvSpPr txBox="1"/>
          <p:nvPr/>
        </p:nvSpPr>
        <p:spPr>
          <a:xfrm>
            <a:off x="4871734" y="4415949"/>
            <a:ext cx="18865435" cy="308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know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much is too much.”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control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over your child’s life crushes the spirit and incites rebellion.</a:t>
            </a:r>
          </a:p>
        </p:txBody>
      </p:sp>
      <p:sp>
        <p:nvSpPr>
          <p:cNvPr id="1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E.">
            <a:extLst>
              <a:ext uri="{FF2B5EF4-FFF2-40B4-BE49-F238E27FC236}">
                <a16:creationId xmlns:a16="http://schemas.microsoft.com/office/drawing/2014/main" id="{EF30D9AC-7129-2143-986B-7E992DCED82B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39" name="“Dad, I need you to know too much is too much.”…"/>
          <p:cNvSpPr txBox="1"/>
          <p:nvPr/>
        </p:nvSpPr>
        <p:spPr>
          <a:xfrm>
            <a:off x="4871734" y="4432882"/>
            <a:ext cx="18865435" cy="457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know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much is too much.”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over your child’s life crushes the spirit and incites rebellion.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money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in your child’s life will spoil them and steal their will to succeed.</a:t>
            </a:r>
          </a:p>
        </p:txBody>
      </p:sp>
      <p:sp>
        <p:nvSpPr>
          <p:cNvPr id="14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E.">
            <a:extLst>
              <a:ext uri="{FF2B5EF4-FFF2-40B4-BE49-F238E27FC236}">
                <a16:creationId xmlns:a16="http://schemas.microsoft.com/office/drawing/2014/main" id="{D279FD62-26A9-E743-A158-ACB4B9AB568D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44" name="“Dad, I need you to know too much is too much.”…"/>
          <p:cNvSpPr txBox="1"/>
          <p:nvPr/>
        </p:nvSpPr>
        <p:spPr>
          <a:xfrm>
            <a:off x="4871734" y="4415949"/>
            <a:ext cx="18865435" cy="4678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know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much is too much.”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over your child’s life crushes the spirit and incites rebellion.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money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in your child’s life will spoil them and steal their will to succeed.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high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expectations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for your child wounds and embitters them.</a:t>
            </a:r>
          </a:p>
        </p:txBody>
      </p:sp>
      <p:sp>
        <p:nvSpPr>
          <p:cNvPr id="14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E.">
            <a:extLst>
              <a:ext uri="{FF2B5EF4-FFF2-40B4-BE49-F238E27FC236}">
                <a16:creationId xmlns:a16="http://schemas.microsoft.com/office/drawing/2014/main" id="{02270FF3-6C13-6B4A-BB24-E92E8D95BBA2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49" name="“Dad, I need you to know too much is too much.”…"/>
          <p:cNvSpPr txBox="1"/>
          <p:nvPr/>
        </p:nvSpPr>
        <p:spPr>
          <a:xfrm>
            <a:off x="4871734" y="4415949"/>
            <a:ext cx="18865435" cy="6821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know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much is too much.”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over your child’s life crushes the spirit and incites rebellion.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much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money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in your child’s life will spoil themand steal their will to succeed.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Too high 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expectations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for your child wounds and embitters them.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show me what to believe by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living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it.”</a:t>
            </a:r>
          </a:p>
        </p:txBody>
      </p:sp>
      <p:sp>
        <p:nvSpPr>
          <p:cNvPr id="1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7" name="E.">
            <a:extLst>
              <a:ext uri="{FF2B5EF4-FFF2-40B4-BE49-F238E27FC236}">
                <a16:creationId xmlns:a16="http://schemas.microsoft.com/office/drawing/2014/main" id="{AE9802FB-D3AD-DC4F-986F-CB11C13D4B64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5D3BF705-B5F8-FC4C-9B23-84C8AA31F527}"/>
              </a:ext>
            </a:extLst>
          </p:cNvPr>
          <p:cNvSpPr/>
          <p:nvPr/>
        </p:nvSpPr>
        <p:spPr>
          <a:xfrm>
            <a:off x="4953000" y="9612514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55" name="“Dad, I need you to bless me.”"/>
          <p:cNvSpPr txBox="1"/>
          <p:nvPr/>
        </p:nvSpPr>
        <p:spPr>
          <a:xfrm>
            <a:off x="4871734" y="4415949"/>
            <a:ext cx="1886543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bless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me.”</a:t>
            </a:r>
          </a:p>
        </p:txBody>
      </p:sp>
      <p:sp>
        <p:nvSpPr>
          <p:cNvPr id="15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6" name="E.">
            <a:extLst>
              <a:ext uri="{FF2B5EF4-FFF2-40B4-BE49-F238E27FC236}">
                <a16:creationId xmlns:a16="http://schemas.microsoft.com/office/drawing/2014/main" id="{D58F180D-BF28-504B-8399-C172FD78BB22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60" name="“Dad, I need you to bless me.”…"/>
          <p:cNvSpPr txBox="1"/>
          <p:nvPr/>
        </p:nvSpPr>
        <p:spPr>
          <a:xfrm>
            <a:off x="4871734" y="4415949"/>
            <a:ext cx="18865435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bless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me.”</a:t>
            </a:r>
            <a:endParaRPr b="0">
              <a:latin typeface="Gotham Bold"/>
              <a:ea typeface="Gotham Bold"/>
              <a:cs typeface="Gotham Bold"/>
              <a:sym typeface="Gotham Bold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adjust your leadership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style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me as I grow up.”</a:t>
            </a:r>
          </a:p>
        </p:txBody>
      </p:sp>
      <p:sp>
        <p:nvSpPr>
          <p:cNvPr id="16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7" name="E.">
            <a:extLst>
              <a:ext uri="{FF2B5EF4-FFF2-40B4-BE49-F238E27FC236}">
                <a16:creationId xmlns:a16="http://schemas.microsoft.com/office/drawing/2014/main" id="{68C44354-233D-EA47-A011-F7AFD1D9E0DB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D52CB99B-F630-F847-A106-51B3197F2080}"/>
              </a:ext>
            </a:extLst>
          </p:cNvPr>
          <p:cNvSpPr/>
          <p:nvPr/>
        </p:nvSpPr>
        <p:spPr>
          <a:xfrm>
            <a:off x="4800600" y="563239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Man And His Children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Children: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66" name="“Dad, I need you to bless me.”…"/>
          <p:cNvSpPr txBox="1"/>
          <p:nvPr/>
        </p:nvSpPr>
        <p:spPr>
          <a:xfrm>
            <a:off x="4871734" y="4415949"/>
            <a:ext cx="18865435" cy="4742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bless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me.”</a:t>
            </a:r>
            <a:endParaRPr b="0" dirty="0">
              <a:latin typeface="Gotham Bold"/>
              <a:ea typeface="Gotham Bold"/>
              <a:cs typeface="Gotham Bold"/>
              <a:sym typeface="Gotham Bold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you to adjust your leadership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style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to me as I grow up.”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“Dad, I need to make some great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memories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with you.”</a:t>
            </a:r>
          </a:p>
        </p:txBody>
      </p:sp>
      <p:sp>
        <p:nvSpPr>
          <p:cNvPr id="167" name="I."/>
          <p:cNvSpPr/>
          <p:nvPr/>
        </p:nvSpPr>
        <p:spPr>
          <a:xfrm>
            <a:off x="4851400" y="7335735"/>
            <a:ext cx="814289" cy="81429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I.</a:t>
            </a:r>
          </a:p>
        </p:txBody>
      </p:sp>
      <p:sp>
        <p:nvSpPr>
          <p:cNvPr id="168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8" name="E.">
            <a:extLst>
              <a:ext uri="{FF2B5EF4-FFF2-40B4-BE49-F238E27FC236}">
                <a16:creationId xmlns:a16="http://schemas.microsoft.com/office/drawing/2014/main" id="{619A3A13-2991-AE48-90B7-CEE9D83387B1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E.">
            <a:extLst>
              <a:ext uri="{FF2B5EF4-FFF2-40B4-BE49-F238E27FC236}">
                <a16:creationId xmlns:a16="http://schemas.microsoft.com/office/drawing/2014/main" id="{A85DE9E2-7697-4B42-923F-B038F620803A}"/>
              </a:ext>
            </a:extLst>
          </p:cNvPr>
          <p:cNvSpPr/>
          <p:nvPr/>
        </p:nvSpPr>
        <p:spPr>
          <a:xfrm>
            <a:off x="4800600" y="563239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E.">
            <a:extLst>
              <a:ext uri="{FF2B5EF4-FFF2-40B4-BE49-F238E27FC236}">
                <a16:creationId xmlns:a16="http://schemas.microsoft.com/office/drawing/2014/main" id="{809C4146-96E7-E740-94A0-730EA9F33C1A}"/>
              </a:ext>
            </a:extLst>
          </p:cNvPr>
          <p:cNvSpPr/>
          <p:nvPr/>
        </p:nvSpPr>
        <p:spPr>
          <a:xfrm>
            <a:off x="4800600" y="7461192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173" name="“Dad, I need you to bless me.”…"/>
          <p:cNvSpPr txBox="1"/>
          <p:nvPr/>
        </p:nvSpPr>
        <p:spPr>
          <a:xfrm>
            <a:off x="4871734" y="4415949"/>
            <a:ext cx="18865435" cy="646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bless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me.”</a:t>
            </a:r>
            <a:endParaRPr b="0">
              <a:latin typeface="Gotham Bold"/>
              <a:ea typeface="Gotham Bold"/>
              <a:cs typeface="Gotham Bold"/>
              <a:sym typeface="Gotham Bold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adjust your leadership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style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me as I grow up.”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to make some great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memories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you.”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talk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me about God and share His Word with me.”</a:t>
            </a:r>
          </a:p>
        </p:txBody>
      </p:sp>
      <p:sp>
        <p:nvSpPr>
          <p:cNvPr id="174" name="J."/>
          <p:cNvSpPr/>
          <p:nvPr/>
        </p:nvSpPr>
        <p:spPr>
          <a:xfrm>
            <a:off x="4800600" y="8563402"/>
            <a:ext cx="814289" cy="81429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J.</a:t>
            </a:r>
          </a:p>
        </p:txBody>
      </p:sp>
      <p:sp>
        <p:nvSpPr>
          <p:cNvPr id="1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76" name="I."/>
          <p:cNvSpPr/>
          <p:nvPr/>
        </p:nvSpPr>
        <p:spPr>
          <a:xfrm>
            <a:off x="4851400" y="7335735"/>
            <a:ext cx="814289" cy="81429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I.</a:t>
            </a:r>
          </a:p>
        </p:txBody>
      </p:sp>
      <p:sp>
        <p:nvSpPr>
          <p:cNvPr id="177" name="H."/>
          <p:cNvSpPr/>
          <p:nvPr/>
        </p:nvSpPr>
        <p:spPr>
          <a:xfrm>
            <a:off x="4800600" y="5626684"/>
            <a:ext cx="814289" cy="81429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H.</a:t>
            </a:r>
          </a:p>
        </p:txBody>
      </p:sp>
      <p:sp>
        <p:nvSpPr>
          <p:cNvPr id="178" name="G."/>
          <p:cNvSpPr/>
          <p:nvPr/>
        </p:nvSpPr>
        <p:spPr>
          <a:xfrm>
            <a:off x="4810759" y="4429498"/>
            <a:ext cx="814290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G.</a:t>
            </a:r>
          </a:p>
        </p:txBody>
      </p:sp>
      <p:sp>
        <p:nvSpPr>
          <p:cNvPr id="9" name="E.">
            <a:extLst>
              <a:ext uri="{FF2B5EF4-FFF2-40B4-BE49-F238E27FC236}">
                <a16:creationId xmlns:a16="http://schemas.microsoft.com/office/drawing/2014/main" id="{3913C562-31D6-8F4E-9910-A53EF0AD9861}"/>
              </a:ext>
            </a:extLst>
          </p:cNvPr>
          <p:cNvSpPr/>
          <p:nvPr/>
        </p:nvSpPr>
        <p:spPr>
          <a:xfrm>
            <a:off x="4800600" y="454787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E.">
            <a:extLst>
              <a:ext uri="{FF2B5EF4-FFF2-40B4-BE49-F238E27FC236}">
                <a16:creationId xmlns:a16="http://schemas.microsoft.com/office/drawing/2014/main" id="{80FA7E01-93DD-9942-A1BF-9B73FF5F1A15}"/>
              </a:ext>
            </a:extLst>
          </p:cNvPr>
          <p:cNvSpPr/>
          <p:nvPr/>
        </p:nvSpPr>
        <p:spPr>
          <a:xfrm>
            <a:off x="4800600" y="5632393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E.">
            <a:extLst>
              <a:ext uri="{FF2B5EF4-FFF2-40B4-BE49-F238E27FC236}">
                <a16:creationId xmlns:a16="http://schemas.microsoft.com/office/drawing/2014/main" id="{C8B889FF-A035-1D44-8139-A2D30A5BD59A}"/>
              </a:ext>
            </a:extLst>
          </p:cNvPr>
          <p:cNvSpPr/>
          <p:nvPr/>
        </p:nvSpPr>
        <p:spPr>
          <a:xfrm>
            <a:off x="4800600" y="7461192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E.">
            <a:extLst>
              <a:ext uri="{FF2B5EF4-FFF2-40B4-BE49-F238E27FC236}">
                <a16:creationId xmlns:a16="http://schemas.microsoft.com/office/drawing/2014/main" id="{2CF2BAA2-2856-FA45-97D6-46A5AB6AF17C}"/>
              </a:ext>
            </a:extLst>
          </p:cNvPr>
          <p:cNvSpPr/>
          <p:nvPr/>
        </p:nvSpPr>
        <p:spPr>
          <a:xfrm>
            <a:off x="4800600" y="8566978"/>
            <a:ext cx="814289" cy="814289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J.</a:t>
            </a:r>
            <a:endParaRPr b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inal Thoughts:"/>
          <p:cNvSpPr txBox="1"/>
          <p:nvPr/>
        </p:nvSpPr>
        <p:spPr>
          <a:xfrm>
            <a:off x="3645953" y="2112247"/>
            <a:ext cx="7005854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Final Thoughts:</a:t>
            </a:r>
          </a:p>
        </p:txBody>
      </p:sp>
      <p:sp>
        <p:nvSpPr>
          <p:cNvPr id="18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inal Thoughts:"/>
          <p:cNvSpPr txBox="1"/>
          <p:nvPr/>
        </p:nvSpPr>
        <p:spPr>
          <a:xfrm>
            <a:off x="3645953" y="2112247"/>
            <a:ext cx="7005854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Final Thoughts:</a:t>
            </a:r>
          </a:p>
        </p:txBody>
      </p:sp>
      <p:sp>
        <p:nvSpPr>
          <p:cNvPr id="184" name="Children are God’s gifts to us."/>
          <p:cNvSpPr txBox="1"/>
          <p:nvPr/>
        </p:nvSpPr>
        <p:spPr>
          <a:xfrm>
            <a:off x="4871734" y="3840215"/>
            <a:ext cx="18865435" cy="168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lnSpc>
                <a:spcPct val="130000"/>
              </a:lnSpc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God’s gifts to us.</a:t>
            </a:r>
          </a:p>
        </p:txBody>
      </p:sp>
      <p:sp>
        <p:nvSpPr>
          <p:cNvPr id="18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inal Thoughts:"/>
          <p:cNvSpPr txBox="1"/>
          <p:nvPr/>
        </p:nvSpPr>
        <p:spPr>
          <a:xfrm>
            <a:off x="3645953" y="2112247"/>
            <a:ext cx="7005854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Final Thoughts:</a:t>
            </a:r>
          </a:p>
        </p:txBody>
      </p:sp>
      <p:sp>
        <p:nvSpPr>
          <p:cNvPr id="188" name="Children are God’s gifts to us.…"/>
          <p:cNvSpPr txBox="1"/>
          <p:nvPr/>
        </p:nvSpPr>
        <p:spPr>
          <a:xfrm>
            <a:off x="4871734" y="3840215"/>
            <a:ext cx="18865435" cy="245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God’s gifts to us.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We feel that “gifting” most in two “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wow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” moments:</a:t>
            </a:r>
          </a:p>
        </p:txBody>
      </p:sp>
      <p:sp>
        <p:nvSpPr>
          <p:cNvPr id="18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nal Thoughts:"/>
          <p:cNvSpPr txBox="1"/>
          <p:nvPr/>
        </p:nvSpPr>
        <p:spPr>
          <a:xfrm>
            <a:off x="3645953" y="2112247"/>
            <a:ext cx="7005854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Final Thoughts:</a:t>
            </a:r>
          </a:p>
        </p:txBody>
      </p:sp>
      <p:sp>
        <p:nvSpPr>
          <p:cNvPr id="192" name="Children are God’s gifts to us.…"/>
          <p:cNvSpPr txBox="1"/>
          <p:nvPr/>
        </p:nvSpPr>
        <p:spPr>
          <a:xfrm>
            <a:off x="4871734" y="3840215"/>
            <a:ext cx="18865435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God’s gifts to us.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We feel that “gifting” most in two “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wow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” moments: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our best, long-term opportunity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better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God’s world.</a:t>
            </a:r>
          </a:p>
        </p:txBody>
      </p:sp>
      <p:sp>
        <p:nvSpPr>
          <p:cNvPr id="19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inal Thoughts:"/>
          <p:cNvSpPr txBox="1"/>
          <p:nvPr/>
        </p:nvSpPr>
        <p:spPr>
          <a:xfrm>
            <a:off x="3645953" y="2112247"/>
            <a:ext cx="7005854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Final Thoughts:</a:t>
            </a:r>
          </a:p>
        </p:txBody>
      </p:sp>
      <p:sp>
        <p:nvSpPr>
          <p:cNvPr id="196" name="Children are God’s gifts to us.…"/>
          <p:cNvSpPr txBox="1"/>
          <p:nvPr/>
        </p:nvSpPr>
        <p:spPr>
          <a:xfrm>
            <a:off x="4871734" y="3840215"/>
            <a:ext cx="18865435" cy="514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God’s gifts to us.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>
                <a:latin typeface="Gotham Book"/>
                <a:ea typeface="Gotham Book"/>
                <a:cs typeface="Gotham Book"/>
                <a:sym typeface="Gotham Book"/>
              </a:rPr>
              <a:t>We feel that “gifting” most in two “</a:t>
            </a:r>
            <a:r>
              <a:rPr u="sng">
                <a:latin typeface="Gotham Book"/>
                <a:ea typeface="Gotham Book"/>
                <a:cs typeface="Gotham Book"/>
                <a:sym typeface="Gotham Book"/>
              </a:rPr>
              <a:t>wow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” moments: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our best, long-term opportunity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better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God’s world.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smart dad knows he needs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God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succeed.</a:t>
            </a:r>
          </a:p>
        </p:txBody>
      </p:sp>
      <p:sp>
        <p:nvSpPr>
          <p:cNvPr id="1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acArthurAndSon.jpg" descr="MacArthurAnd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2614668"/>
            <a:ext cx="6896100" cy="778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“Then I, his father, will dare to whisper,…"/>
          <p:cNvSpPr txBox="1"/>
          <p:nvPr/>
        </p:nvSpPr>
        <p:spPr>
          <a:xfrm>
            <a:off x="4803324" y="5692937"/>
            <a:ext cx="14777353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“Then I, his father, will dare to whisper, </a:t>
            </a:r>
          </a:p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Gotham Bold"/>
                <a:ea typeface="Gotham Bold"/>
                <a:cs typeface="Gotham Bold"/>
                <a:sym typeface="Gotham Bold"/>
              </a:rPr>
              <a:t>‘I have not lived my life in vain.</a:t>
            </a:r>
            <a:r>
              <a:t>’”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Man And His Children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Children:</a:t>
            </a:r>
          </a:p>
        </p:txBody>
      </p:sp>
      <p:sp>
        <p:nvSpPr>
          <p:cNvPr id="35" name="God’s first recorded command to man in the Bible is,  “Be a dad!”"/>
          <p:cNvSpPr txBox="1"/>
          <p:nvPr/>
        </p:nvSpPr>
        <p:spPr>
          <a:xfrm>
            <a:off x="4871734" y="3827518"/>
            <a:ext cx="18865435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God’s first recorded command to man in the Bible is, </a:t>
            </a:r>
            <a:br>
              <a:rPr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“Be a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!”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Man And His Children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Children:</a:t>
            </a:r>
          </a:p>
        </p:txBody>
      </p:sp>
      <p:sp>
        <p:nvSpPr>
          <p:cNvPr id="39" name="God’s first recorded command to man in the Bible is,  “Be a dad!”…"/>
          <p:cNvSpPr txBox="1"/>
          <p:nvPr/>
        </p:nvSpPr>
        <p:spPr>
          <a:xfrm>
            <a:off x="4871734" y="3844451"/>
            <a:ext cx="18865435" cy="342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God’s first recorded command to man in the Bible is, </a:t>
            </a:r>
            <a:br>
              <a:rPr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!”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given by God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enrich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man’s life in a multitude of ways.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Man And His Children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Children:</a:t>
            </a:r>
          </a:p>
        </p:txBody>
      </p:sp>
      <p:sp>
        <p:nvSpPr>
          <p:cNvPr id="43" name="God’s first recorded command to man in the Bible is,  “Be a dad!”…"/>
          <p:cNvSpPr txBox="1"/>
          <p:nvPr/>
        </p:nvSpPr>
        <p:spPr>
          <a:xfrm>
            <a:off x="4871734" y="3827518"/>
            <a:ext cx="18865435" cy="588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God’s first recorded command to man in the Bible is, </a:t>
            </a:r>
            <a:br>
              <a:rPr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!”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given by God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enrich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man’s life in a multitude of ways.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give a dad a way to make some of his most significant and enduring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contributions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bettering this world.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Man And His Children:"/>
          <p:cNvSpPr txBox="1"/>
          <p:nvPr/>
        </p:nvSpPr>
        <p:spPr>
          <a:xfrm>
            <a:off x="3645953" y="2112247"/>
            <a:ext cx="1099060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A Man And His Children:</a:t>
            </a:r>
          </a:p>
        </p:txBody>
      </p:sp>
      <p:sp>
        <p:nvSpPr>
          <p:cNvPr id="47" name="God’s first recorded command to man in the Bible is,  “Be a dad!”…"/>
          <p:cNvSpPr txBox="1"/>
          <p:nvPr/>
        </p:nvSpPr>
        <p:spPr>
          <a:xfrm>
            <a:off x="4888667" y="3827518"/>
            <a:ext cx="18865436" cy="675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God’s first recorded command to man in the Bible is, </a:t>
            </a:r>
            <a:br>
              <a:rPr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“Be a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!”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are given by God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enrich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a man’s life in a multitude of ways.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Children give a dad a way to make some of his most significant and enduring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contributions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to bettering this world.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requires being a “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Smart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.”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What Your Children Would Say They Most…"/>
          <p:cNvSpPr txBox="1"/>
          <p:nvPr/>
        </p:nvSpPr>
        <p:spPr>
          <a:xfrm>
            <a:off x="3645953" y="1540747"/>
            <a:ext cx="1887552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What Your Children Would Say They Most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Need From You As Dad:</a:t>
            </a:r>
          </a:p>
        </p:txBody>
      </p:sp>
      <p:sp>
        <p:nvSpPr>
          <p:cNvPr id="54" name="“Dad, I need you and Mom to be there for me in my early years.”"/>
          <p:cNvSpPr txBox="1"/>
          <p:nvPr/>
        </p:nvSpPr>
        <p:spPr>
          <a:xfrm>
            <a:off x="4871734" y="4415949"/>
            <a:ext cx="18865435" cy="169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“Dad, I need you and Mom to be there for me in my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early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years.”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Macintosh PowerPoint</Application>
  <PresentationFormat>Custom</PresentationFormat>
  <Paragraphs>220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2019-09-18T18:46:20Z</dcterms:modified>
</cp:coreProperties>
</file>