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x="20104100" cy="11303000"/>
  <p:notesSz cx="20104100" cy="11303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3930"/>
            <a:ext cx="17088486" cy="2373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29680"/>
            <a:ext cx="14072870" cy="2825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599690"/>
            <a:ext cx="8745284" cy="74599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599690"/>
            <a:ext cx="8745284" cy="74599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120"/>
            <a:ext cx="18093690" cy="1808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599690"/>
            <a:ext cx="18093690" cy="74599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1790"/>
            <a:ext cx="6433312" cy="565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1790"/>
            <a:ext cx="4623943" cy="565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1790"/>
            <a:ext cx="4623943" cy="565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3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2023-12-28T21:12:46Z</dcterms:created>
  <dcterms:modified xsi:type="dcterms:W3CDTF">2023-12-28T21:12:46Z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2023-12-28T00:00:00Z</vt:filetime>
  </property>
  <property fmtid="{D5CDD505-2E9C-101B-9397-08002B2CF9AE}" pid="3" name="Creator">
    <vt:lpwstr>Adobe Acrobat 23.6</vt:lpwstr>
  </property>
  <property fmtid="{D5CDD505-2E9C-101B-9397-08002B2CF9AE}" pid="4" name="LastSaved">
    <vt:filetime>2023-12-28T00:00:00Z</vt:filetime>
  </property>
  <property fmtid="{D5CDD505-2E9C-101B-9397-08002B2CF9AE}" pid="5" name="Producer">
    <vt:lpwstr>Adobe Acrobat 23.6 Image Conversion Plug-in</vt:lpwstr>
  </property>
</Properties>
</file>