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</p:sldIdLst>
  <p:sldSz cx="20104100" cy="11309350"/>
  <p:notesSz cx="20104100" cy="1130935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507807" y="3505898"/>
            <a:ext cx="17088486" cy="237496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3015615" y="6333236"/>
            <a:ext cx="14072870" cy="282733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1005205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10353611" y="2601150"/>
            <a:ext cx="8745284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5205" y="452374"/>
            <a:ext cx="18093690" cy="180949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005205" y="2601150"/>
            <a:ext cx="18093690" cy="746417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835394" y="10517696"/>
            <a:ext cx="6433312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1005205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4474953" y="10517696"/>
            <a:ext cx="4623943" cy="5654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.jpg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1.jpg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jpg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5.jpg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7.jpg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9.jpg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/Relationships>

</file>

<file path=ppt/slides/_rels/slide2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/Relationships>

</file>

<file path=ppt/slides/_rels/slide2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3.jp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jp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jp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jpg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jp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ject 2" descr="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0104100" cy="1130855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2024-01-02T20:00:22Z</dcterms:created>
  <dcterms:modified xsi:type="dcterms:W3CDTF">2024-01-02T20:00:22Z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2024-01-02T00:00:00Z</vt:filetime>
  </property>
  <property fmtid="{D5CDD505-2E9C-101B-9397-08002B2CF9AE}" pid="3" name="Creator">
    <vt:lpwstr>Adobe Acrobat 23.6</vt:lpwstr>
  </property>
  <property fmtid="{D5CDD505-2E9C-101B-9397-08002B2CF9AE}" pid="4" name="LastSaved">
    <vt:filetime>2024-01-02T00:00:00Z</vt:filetime>
  </property>
  <property fmtid="{D5CDD505-2E9C-101B-9397-08002B2CF9AE}" pid="5" name="Producer">
    <vt:lpwstr>Adobe Acrobat 23.6 Image Conversion Plug-in</vt:lpwstr>
  </property>
</Properties>
</file>