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1348"/>
    <p:restoredTop sz="94762"/>
  </p:normalViewPr>
  <p:slideViewPr>
    <p:cSldViewPr snapToGrid="0" snapToObjects="1">
      <p:cViewPr varScale="1">
        <p:scale>
          <a:sx n="54" d="100"/>
          <a:sy n="54" d="100"/>
        </p:scale>
        <p:origin x="32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0B119F-A768-FDFE-3B5E-30EB53C237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2C12A-D2F5-849C-6A46-4169C1490E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0E1B-44FA-0A4D-8D77-FBFD14EAB840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3FC9C-77C8-861E-88D4-F73DEA5E3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7CA76-6BF6-4324-FDAF-C5A2AB6DF5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E9BB-635B-B342-8D82-C506F54BD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63" y="-1320503"/>
            <a:ext cx="24607178" cy="1640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B248C00-A07E-6935-77F1-E3209E1076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378289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rcRect t="45065" b="50069"/>
          <a:stretch>
            <a:fillRect/>
          </a:stretch>
        </p:blipFill>
        <p:spPr>
          <a:xfrm>
            <a:off x="-144463" y="-23549"/>
            <a:ext cx="24607178" cy="7981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5: Defining Manhood"/>
          <p:cNvSpPr txBox="1"/>
          <p:nvPr/>
        </p:nvSpPr>
        <p:spPr>
          <a:xfrm>
            <a:off x="19048103" y="120580"/>
            <a:ext cx="5285101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lang="en-US" dirty="0" err="1"/>
              <a:t>Sesión</a:t>
            </a:r>
            <a:r>
              <a:rPr lang="en-US" dirty="0"/>
              <a:t> 5: </a:t>
            </a:r>
            <a:r>
              <a:rPr lang="en-US" dirty="0" err="1"/>
              <a:t>Definiendo</a:t>
            </a:r>
            <a:r>
              <a:rPr lang="en-US" dirty="0"/>
              <a:t> la </a:t>
            </a:r>
            <a:r>
              <a:rPr lang="en-US"/>
              <a:t>hombría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CEC41C-B144-46B0-90E4-31E204879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622505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917435" y="10173587"/>
            <a:ext cx="680314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s-MX" sz="3200" i="0" dirty="0"/>
              <a:t>QUE COMIENCE NUESTRO RECORRIDO!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71F2777-C54F-0C7E-A903-9B65FD07DD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3149600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 Bible and Manhood:"/>
          <p:cNvSpPr txBox="1"/>
          <p:nvPr/>
        </p:nvSpPr>
        <p:spPr>
          <a:xfrm>
            <a:off x="3645953" y="2100235"/>
            <a:ext cx="10906832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 Biblia y La Hombría:</a:t>
            </a:r>
            <a:endParaRPr dirty="0"/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he Bible and Manhood:"/>
          <p:cNvSpPr txBox="1"/>
          <p:nvPr/>
        </p:nvSpPr>
        <p:spPr>
          <a:xfrm>
            <a:off x="3645953" y="2100235"/>
            <a:ext cx="1064393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 Biblia y La Hombría:</a:t>
            </a:r>
          </a:p>
        </p:txBody>
      </p:sp>
      <p:sp>
        <p:nvSpPr>
          <p:cNvPr id="62" name="The Genesis story introduces us to a timeless manhood."/>
          <p:cNvSpPr txBox="1"/>
          <p:nvPr/>
        </p:nvSpPr>
        <p:spPr>
          <a:xfrm>
            <a:off x="4871734" y="3620922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historia del Génesis nos introduce a una hombría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eterna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he Bible and Manhood:"/>
          <p:cNvSpPr txBox="1"/>
          <p:nvPr/>
        </p:nvSpPr>
        <p:spPr>
          <a:xfrm>
            <a:off x="3645953" y="2100235"/>
            <a:ext cx="1064393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 Biblia y La Hombría:</a:t>
            </a:r>
          </a:p>
        </p:txBody>
      </p:sp>
      <p:sp>
        <p:nvSpPr>
          <p:cNvPr id="66" name="The Genesis story introduces us to a timeless manhood.…"/>
          <p:cNvSpPr txBox="1"/>
          <p:nvPr/>
        </p:nvSpPr>
        <p:spPr>
          <a:xfrm>
            <a:off x="4871734" y="3620922"/>
            <a:ext cx="18478152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historia del Génesis nos introduce a una hombría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eterna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Inmediatamente después de su creación, Dios le llama a Adán a asumir cuatro responsabilidades específicas y vivificantes que, si de haber adoptado, lo hubiesen hecho un verdadero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hombre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he Four Responsibilities of Real Manhood:"/>
          <p:cNvSpPr txBox="1"/>
          <p:nvPr/>
        </p:nvSpPr>
        <p:spPr>
          <a:xfrm>
            <a:off x="3645953" y="1530848"/>
            <a:ext cx="17206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la Hombría Verdadera:</a:t>
            </a:r>
            <a:endParaRPr dirty="0"/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he Four Responsibilities of Real Manhood:"/>
          <p:cNvSpPr txBox="1"/>
          <p:nvPr/>
        </p:nvSpPr>
        <p:spPr>
          <a:xfrm>
            <a:off x="3645953" y="1530848"/>
            <a:ext cx="17206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la Hombría Verdadera:</a:t>
            </a:r>
          </a:p>
        </p:txBody>
      </p:sp>
      <p:sp>
        <p:nvSpPr>
          <p:cNvPr id="73" name="A real man courageously follows God’s Word."/>
          <p:cNvSpPr txBox="1"/>
          <p:nvPr/>
        </p:nvSpPr>
        <p:spPr>
          <a:xfrm>
            <a:off x="4871734" y="3910987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Four Responsibilities of Real Manhood:"/>
          <p:cNvSpPr txBox="1"/>
          <p:nvPr/>
        </p:nvSpPr>
        <p:spPr>
          <a:xfrm>
            <a:off x="3645953" y="1530848"/>
            <a:ext cx="17206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la Hombría Verdadera:</a:t>
            </a:r>
          </a:p>
        </p:txBody>
      </p:sp>
      <p:sp>
        <p:nvSpPr>
          <p:cNvPr id="77" name="A real man courageously follows God’s Word.…"/>
          <p:cNvSpPr txBox="1"/>
          <p:nvPr/>
        </p:nvSpPr>
        <p:spPr>
          <a:xfrm>
            <a:off x="4871734" y="3916679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ama y protege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e Four Responsibilities of Real Manhood:"/>
          <p:cNvSpPr txBox="1"/>
          <p:nvPr/>
        </p:nvSpPr>
        <p:spPr>
          <a:xfrm>
            <a:off x="3645953" y="1530848"/>
            <a:ext cx="17206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la Hombría Verdadera:</a:t>
            </a:r>
          </a:p>
        </p:txBody>
      </p:sp>
      <p:sp>
        <p:nvSpPr>
          <p:cNvPr id="81" name="A real man courageously follows God’s Word.…"/>
          <p:cNvSpPr txBox="1"/>
          <p:nvPr/>
        </p:nvSpPr>
        <p:spPr>
          <a:xfrm>
            <a:off x="4871734" y="3910987"/>
            <a:ext cx="1847815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ama y protege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8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e Four Responsibilities of Real Manhood:"/>
          <p:cNvSpPr txBox="1"/>
          <p:nvPr/>
        </p:nvSpPr>
        <p:spPr>
          <a:xfrm>
            <a:off x="3645953" y="1530848"/>
            <a:ext cx="17206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la Hombría Verdadera:</a:t>
            </a:r>
          </a:p>
        </p:txBody>
      </p:sp>
      <p:sp>
        <p:nvSpPr>
          <p:cNvPr id="85" name="A real man courageously follows God’s Word.…"/>
          <p:cNvSpPr txBox="1"/>
          <p:nvPr/>
        </p:nvSpPr>
        <p:spPr>
          <a:xfrm>
            <a:off x="4871734" y="3910987"/>
            <a:ext cx="18478152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ama y protege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verdadero hombre mejora el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mundo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 mediante sus hijos.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8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4" name="So What Defines Real, Life-giving Manhood?…">
            <a:extLst>
              <a:ext uri="{FF2B5EF4-FFF2-40B4-BE49-F238E27FC236}">
                <a16:creationId xmlns:a16="http://schemas.microsoft.com/office/drawing/2014/main" id="{34140EE0-26B9-4303-9CBE-72121DBD95C9}"/>
              </a:ext>
            </a:extLst>
          </p:cNvPr>
          <p:cNvSpPr txBox="1"/>
          <p:nvPr/>
        </p:nvSpPr>
        <p:spPr>
          <a:xfrm>
            <a:off x="3669475" y="1324191"/>
            <a:ext cx="1596110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La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</a:t>
            </a:r>
            <a:r>
              <a:rPr lang="es-MX" dirty="0"/>
              <a:t>Verdadero </a:t>
            </a:r>
            <a:r>
              <a:rPr lang="es-ES" dirty="0"/>
              <a:t>Hombre </a:t>
            </a:r>
            <a:r>
              <a:rPr lang="es-MX" dirty="0"/>
              <a:t>…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6" name="So What Defines Real, Life-giving Manhood?…">
            <a:extLst>
              <a:ext uri="{FF2B5EF4-FFF2-40B4-BE49-F238E27FC236}">
                <a16:creationId xmlns:a16="http://schemas.microsoft.com/office/drawing/2014/main" id="{A115248E-BB08-4D54-9EC6-3C62774472A8}"/>
              </a:ext>
            </a:extLst>
          </p:cNvPr>
          <p:cNvSpPr txBox="1"/>
          <p:nvPr/>
        </p:nvSpPr>
        <p:spPr>
          <a:xfrm>
            <a:off x="3669475" y="1324191"/>
            <a:ext cx="1596110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La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</a:t>
            </a:r>
            <a:r>
              <a:rPr lang="es-MX" dirty="0"/>
              <a:t>Verdadero </a:t>
            </a:r>
            <a:r>
              <a:rPr lang="es-ES" dirty="0"/>
              <a:t>Hombre </a:t>
            </a:r>
            <a:r>
              <a:rPr lang="es-MX" dirty="0"/>
              <a:t>…</a:t>
            </a:r>
            <a:endParaRPr lang="es-ES" dirty="0"/>
          </a:p>
        </p:txBody>
      </p:sp>
      <p:sp>
        <p:nvSpPr>
          <p:cNvPr id="7" name="Courageously Follows God’s Word…">
            <a:extLst>
              <a:ext uri="{FF2B5EF4-FFF2-40B4-BE49-F238E27FC236}">
                <a16:creationId xmlns:a16="http://schemas.microsoft.com/office/drawing/2014/main" id="{E94E4EB0-8DAE-4F54-A649-C8E972F73BB9}"/>
              </a:ext>
            </a:extLst>
          </p:cNvPr>
          <p:cNvSpPr txBox="1"/>
          <p:nvPr/>
        </p:nvSpPr>
        <p:spPr>
          <a:xfrm>
            <a:off x="3944901" y="5981876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lang="es-MX" sz="4800" b="0" u="sng" dirty="0">
                <a:solidFill>
                  <a:srgbClr val="FFFFFF"/>
                </a:solidFill>
                <a:latin typeface="+mn-lt"/>
              </a:rPr>
              <a:t>s</a:t>
            </a:r>
            <a:r>
              <a:rPr kumimoji="0" lang="es-MX" sz="4800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SES</a:t>
            </a:r>
            <a:r>
              <a:rPr dirty="0">
                <a:latin typeface="+mn-lt"/>
              </a:rPr>
              <a:t>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>
                <a:latin typeface="+mn-lt"/>
              </a:rPr>
              <a:t>N </a:t>
            </a:r>
            <a:r>
              <a:rPr dirty="0"/>
              <a:t>5</a:t>
            </a:r>
          </a:p>
        </p:txBody>
      </p:sp>
      <p:sp>
        <p:nvSpPr>
          <p:cNvPr id="29" name="Defining Manhood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dirty="0"/>
              <a:t>Definiendo La Hombría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o What Defines Real, Life-giving Manhood?…"/>
          <p:cNvSpPr txBox="1"/>
          <p:nvPr/>
        </p:nvSpPr>
        <p:spPr>
          <a:xfrm>
            <a:off x="3645953" y="1324191"/>
            <a:ext cx="1596110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La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</a:t>
            </a:r>
            <a:r>
              <a:rPr lang="es-MX" dirty="0"/>
              <a:t>Verdadero </a:t>
            </a:r>
            <a:r>
              <a:rPr lang="es-ES" dirty="0"/>
              <a:t>Hombre </a:t>
            </a:r>
            <a:r>
              <a:rPr lang="es-MX" dirty="0"/>
              <a:t>…</a:t>
            </a:r>
            <a:endParaRPr lang="es-ES" dirty="0"/>
          </a:p>
        </p:txBody>
      </p:sp>
      <p:sp>
        <p:nvSpPr>
          <p:cNvPr id="9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5" name="Courageously Follows God’s Word…">
            <a:extLst>
              <a:ext uri="{FF2B5EF4-FFF2-40B4-BE49-F238E27FC236}">
                <a16:creationId xmlns:a16="http://schemas.microsoft.com/office/drawing/2014/main" id="{C8180831-0402-4D23-9571-D5F2973D2503}"/>
              </a:ext>
            </a:extLst>
          </p:cNvPr>
          <p:cNvSpPr txBox="1"/>
          <p:nvPr/>
        </p:nvSpPr>
        <p:spPr>
          <a:xfrm>
            <a:off x="3944901" y="5981876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Sigue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Ama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y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Protege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la Mujer de Dios</a:t>
            </a:r>
            <a:endParaRPr lang="es-MX" sz="4800" b="0" dirty="0">
              <a:solidFill>
                <a:srgbClr val="FFFFFF"/>
              </a:solidFill>
              <a:latin typeface="+mn-lt"/>
              <a:ea typeface="Gotham Bold"/>
              <a:cs typeface="Gotham Bold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o What Defines Real, Life-giving Manhood?…"/>
          <p:cNvSpPr txBox="1"/>
          <p:nvPr/>
        </p:nvSpPr>
        <p:spPr>
          <a:xfrm>
            <a:off x="3669475" y="1324191"/>
            <a:ext cx="1596110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La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</a:t>
            </a:r>
            <a:r>
              <a:rPr lang="es-MX" dirty="0"/>
              <a:t>Verdadero </a:t>
            </a:r>
            <a:r>
              <a:rPr lang="es-ES" dirty="0"/>
              <a:t>Hombre </a:t>
            </a:r>
            <a:r>
              <a:rPr lang="es-MX" dirty="0"/>
              <a:t>…</a:t>
            </a:r>
            <a:endParaRPr lang="es-ES" dirty="0"/>
          </a:p>
        </p:txBody>
      </p:sp>
      <p:sp>
        <p:nvSpPr>
          <p:cNvPr id="10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5" name="Courageously Follows God’s Word…">
            <a:extLst>
              <a:ext uri="{FF2B5EF4-FFF2-40B4-BE49-F238E27FC236}">
                <a16:creationId xmlns:a16="http://schemas.microsoft.com/office/drawing/2014/main" id="{C32D38E0-822D-4B8B-AAB4-415E5ED72014}"/>
              </a:ext>
            </a:extLst>
          </p:cNvPr>
          <p:cNvSpPr txBox="1"/>
          <p:nvPr/>
        </p:nvSpPr>
        <p:spPr>
          <a:xfrm>
            <a:off x="3944901" y="5981876"/>
            <a:ext cx="1847815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Sigue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Ama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y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Protege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la Mujer de Dios</a:t>
            </a:r>
            <a:endParaRPr lang="es-MX" sz="4800" b="0" dirty="0">
              <a:solidFill>
                <a:srgbClr val="FFFFFF"/>
              </a:solidFill>
              <a:latin typeface="+mn-lt"/>
              <a:ea typeface="Gotham Bold"/>
              <a:cs typeface="Gotham Bold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sz="4800" b="0" u="sng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Sobresale</a:t>
            </a:r>
            <a:r>
              <a:rPr lang="es-MX" sz="4800" b="0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 en la Obra de Dios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urageously Follows God’s Word…"/>
          <p:cNvSpPr txBox="1"/>
          <p:nvPr/>
        </p:nvSpPr>
        <p:spPr>
          <a:xfrm>
            <a:off x="3944901" y="5981876"/>
            <a:ext cx="18478152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Sigue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Ama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y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Protege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la Mujer de Dios</a:t>
            </a:r>
            <a:endParaRPr lang="es-MX" sz="4800" b="0" dirty="0">
              <a:solidFill>
                <a:srgbClr val="FFFFFF"/>
              </a:solidFill>
              <a:latin typeface="+mn-lt"/>
              <a:ea typeface="Gotham Bold"/>
              <a:cs typeface="Gotham Bold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sz="4800" b="0" u="sng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Sobresale</a:t>
            </a:r>
            <a:r>
              <a:rPr lang="es-MX" sz="4800" b="0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 en la Obra de Dios</a:t>
            </a: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+mn-lt"/>
                <a:ea typeface="Gotham Bold"/>
                <a:cs typeface="Gotham Bold"/>
                <a:sym typeface="Gotham Bold"/>
              </a:rPr>
              <a:t>Mejora </a:t>
            </a:r>
            <a:r>
              <a:rPr lang="es-MX" b="0" dirty="0">
                <a:latin typeface="+mn-lt"/>
                <a:ea typeface="Gotham Bold"/>
                <a:cs typeface="Gotham Bold"/>
                <a:sym typeface="Gotham Bold"/>
              </a:rPr>
              <a:t>el Mundo de Dios mediante sus hijos.</a:t>
            </a:r>
            <a:endParaRPr lang="es-MX" b="0" dirty="0">
              <a:latin typeface="+mn-lt"/>
              <a:ea typeface="Gotham Book"/>
              <a:cs typeface="Gotham Book"/>
              <a:sym typeface="Gotham Book"/>
            </a:endParaRPr>
          </a:p>
        </p:txBody>
      </p:sp>
      <p:sp>
        <p:nvSpPr>
          <p:cNvPr id="10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5" name="So What Defines Real, Life-giving Manhood?…">
            <a:extLst>
              <a:ext uri="{FF2B5EF4-FFF2-40B4-BE49-F238E27FC236}">
                <a16:creationId xmlns:a16="http://schemas.microsoft.com/office/drawing/2014/main" id="{27C74605-F0E5-4CE7-9CED-08B5ED296457}"/>
              </a:ext>
            </a:extLst>
          </p:cNvPr>
          <p:cNvSpPr txBox="1"/>
          <p:nvPr/>
        </p:nvSpPr>
        <p:spPr>
          <a:xfrm>
            <a:off x="3669475" y="1324191"/>
            <a:ext cx="1596110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La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</a:t>
            </a:r>
            <a:r>
              <a:rPr lang="es-MX" dirty="0"/>
              <a:t>Verdadero </a:t>
            </a:r>
            <a:r>
              <a:rPr lang="es-ES" dirty="0"/>
              <a:t>Hombre </a:t>
            </a:r>
            <a:r>
              <a:rPr lang="es-MX" dirty="0"/>
              <a:t>…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  <a:endParaRPr dirty="0"/>
          </a:p>
        </p:txBody>
      </p:sp>
      <p:sp>
        <p:nvSpPr>
          <p:cNvPr id="10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11" name="This is a manhood every man, with God’s help, can aspire to."/>
          <p:cNvSpPr txBox="1"/>
          <p:nvPr/>
        </p:nvSpPr>
        <p:spPr>
          <a:xfrm>
            <a:off x="4871734" y="3800955"/>
            <a:ext cx="191537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a la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16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5" name="This is a manhood every man, with God’s help, can aspire to.…">
            <a:extLst>
              <a:ext uri="{FF2B5EF4-FFF2-40B4-BE49-F238E27FC236}">
                <a16:creationId xmlns:a16="http://schemas.microsoft.com/office/drawing/2014/main" id="{F1C5EE64-DC0B-4E96-9CD0-1ADEC3C01D6C}"/>
              </a:ext>
            </a:extLst>
          </p:cNvPr>
          <p:cNvSpPr txBox="1"/>
          <p:nvPr/>
        </p:nvSpPr>
        <p:spPr>
          <a:xfrm>
            <a:off x="4871734" y="3800955"/>
            <a:ext cx="191537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a la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19" name="This is a manhood every man, with God’s help, can aspire to.…"/>
          <p:cNvSpPr txBox="1"/>
          <p:nvPr/>
        </p:nvSpPr>
        <p:spPr>
          <a:xfrm>
            <a:off x="4871734" y="3800955"/>
            <a:ext cx="19153700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a la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0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23" name="This is a manhood every man, with God’s help, can aspire to.…"/>
          <p:cNvSpPr txBox="1"/>
          <p:nvPr/>
        </p:nvSpPr>
        <p:spPr>
          <a:xfrm>
            <a:off x="4871734" y="3800955"/>
            <a:ext cx="19153700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a la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a la cual los padres, con confianza, pueden llamar a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hijos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27" name="This is a manhood every man, with God’s help, can aspire to.…"/>
          <p:cNvSpPr txBox="1"/>
          <p:nvPr/>
        </p:nvSpPr>
        <p:spPr>
          <a:xfrm>
            <a:off x="4871734" y="3800955"/>
            <a:ext cx="19153700" cy="604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a la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una hombría a la cual los padres, con confianza, pueden llamar a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hijos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afirmada por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historia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31" name="This is a manhood every man, with God’s help, can aspire to.…"/>
          <p:cNvSpPr txBox="1"/>
          <p:nvPr/>
        </p:nvSpPr>
        <p:spPr>
          <a:xfrm>
            <a:off x="4871734" y="3800955"/>
            <a:ext cx="19153700" cy="777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tener.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 la que los padres pueden con confianza traer a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hijos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afirmada por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historia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promete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recompensas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profundamente satisfactorias.</a:t>
            </a:r>
            <a:endParaRPr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It’s Time to Define!"/>
          <p:cNvSpPr txBox="1"/>
          <p:nvPr/>
        </p:nvSpPr>
        <p:spPr>
          <a:xfrm>
            <a:off x="3645953" y="2100235"/>
            <a:ext cx="912429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Hora de Definir!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he True Superhero:"/>
          <p:cNvSpPr txBox="1"/>
          <p:nvPr/>
        </p:nvSpPr>
        <p:spPr>
          <a:xfrm>
            <a:off x="3645953" y="2100235"/>
            <a:ext cx="980236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>
                <a:latin typeface="+mn-lt"/>
                <a:cs typeface="Times New Roman" panose="02020603050405020304" pitchFamily="18" charset="0"/>
              </a:rPr>
              <a:t>¡</a:t>
            </a:r>
            <a:r>
              <a:rPr lang="es-MX" dirty="0">
                <a:latin typeface="+mn-lt"/>
              </a:rPr>
              <a:t>El </a:t>
            </a:r>
            <a:r>
              <a:rPr lang="es-MX" dirty="0"/>
              <a:t>Súper Héroe Real:</a:t>
            </a:r>
          </a:p>
        </p:txBody>
      </p:sp>
      <p:sp>
        <p:nvSpPr>
          <p:cNvPr id="135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True Superhero: A Real Man!"/>
          <p:cNvSpPr txBox="1"/>
          <p:nvPr/>
        </p:nvSpPr>
        <p:spPr>
          <a:xfrm>
            <a:off x="3645953" y="2069424"/>
            <a:ext cx="10490051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¡El Súper Héroe Real: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MX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u="sng" dirty="0"/>
              <a:t>Un</a:t>
            </a:r>
            <a:r>
              <a:rPr lang="es-MX" dirty="0"/>
              <a:t> </a:t>
            </a:r>
            <a:r>
              <a:rPr lang="es-MX" u="sng" dirty="0"/>
              <a:t>Hombre</a:t>
            </a:r>
            <a:r>
              <a:rPr lang="es-MX" dirty="0"/>
              <a:t> </a:t>
            </a:r>
            <a:r>
              <a:rPr lang="es-MX" u="sng" dirty="0"/>
              <a:t>Verdadero</a:t>
            </a:r>
            <a:r>
              <a:rPr lang="es-MX" dirty="0"/>
              <a:t>!</a:t>
            </a:r>
          </a:p>
        </p:txBody>
      </p:sp>
      <p:sp>
        <p:nvSpPr>
          <p:cNvPr id="138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t’s Time to Define!"/>
          <p:cNvSpPr txBox="1"/>
          <p:nvPr/>
        </p:nvSpPr>
        <p:spPr>
          <a:xfrm>
            <a:off x="3645953" y="2100235"/>
            <a:ext cx="912429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Hora de Definir! </a:t>
            </a:r>
          </a:p>
        </p:txBody>
      </p:sp>
      <p:sp>
        <p:nvSpPr>
          <p:cNvPr id="35" name="Every man needs a clear definition of manhood to guide his life."/>
          <p:cNvSpPr txBox="1"/>
          <p:nvPr/>
        </p:nvSpPr>
        <p:spPr>
          <a:xfrm>
            <a:off x="4871734" y="3620922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clara de la hombría para guiar su vida.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t’s Time to Define!"/>
          <p:cNvSpPr txBox="1"/>
          <p:nvPr/>
        </p:nvSpPr>
        <p:spPr>
          <a:xfrm>
            <a:off x="3645953" y="2100235"/>
            <a:ext cx="912429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Hora de Definir! </a:t>
            </a:r>
          </a:p>
        </p:txBody>
      </p:sp>
      <p:sp>
        <p:nvSpPr>
          <p:cNvPr id="39" name="Every man needs a clear definition of manhood to guide his life.…"/>
          <p:cNvSpPr txBox="1"/>
          <p:nvPr/>
        </p:nvSpPr>
        <p:spPr>
          <a:xfrm>
            <a:off x="4871734" y="3620922"/>
            <a:ext cx="18478152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clara de la hombría para guiar su vida.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t’s Time to Define!"/>
          <p:cNvSpPr txBox="1"/>
          <p:nvPr/>
        </p:nvSpPr>
        <p:spPr>
          <a:xfrm>
            <a:off x="3645953" y="2100235"/>
            <a:ext cx="912429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Hora de Definir! </a:t>
            </a:r>
          </a:p>
        </p:txBody>
      </p:sp>
      <p:sp>
        <p:nvSpPr>
          <p:cNvPr id="43" name="Every man needs a clear definition of manhood to guide his life.…"/>
          <p:cNvSpPr txBox="1"/>
          <p:nvPr/>
        </p:nvSpPr>
        <p:spPr>
          <a:xfrm>
            <a:off x="4871734" y="3620922"/>
            <a:ext cx="18478152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clara de la hombría para guiar su vida.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propia.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t’s Time to Define!"/>
          <p:cNvSpPr txBox="1"/>
          <p:nvPr/>
        </p:nvSpPr>
        <p:spPr>
          <a:xfrm>
            <a:off x="3645953" y="2100235"/>
            <a:ext cx="912429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Hora de Definir! </a:t>
            </a:r>
          </a:p>
        </p:txBody>
      </p:sp>
      <p:sp>
        <p:nvSpPr>
          <p:cNvPr id="47" name="Every man needs a clear definition of manhood to guide his life.…"/>
          <p:cNvSpPr txBox="1"/>
          <p:nvPr/>
        </p:nvSpPr>
        <p:spPr>
          <a:xfrm>
            <a:off x="4871734" y="3620922"/>
            <a:ext cx="18478152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clara de la hombría para guiar su vida.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propia.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acudir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cultura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que la defina por nosotros.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t’s Time to Define!"/>
          <p:cNvSpPr txBox="1"/>
          <p:nvPr/>
        </p:nvSpPr>
        <p:spPr>
          <a:xfrm>
            <a:off x="3645953" y="2100235"/>
            <a:ext cx="912429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Hora de Definir! </a:t>
            </a:r>
          </a:p>
        </p:txBody>
      </p:sp>
      <p:sp>
        <p:nvSpPr>
          <p:cNvPr id="51" name="Every man needs a clear definition of manhood to guide his life.…"/>
          <p:cNvSpPr txBox="1"/>
          <p:nvPr/>
        </p:nvSpPr>
        <p:spPr>
          <a:xfrm>
            <a:off x="4871734" y="3620922"/>
            <a:ext cx="18478152" cy="523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clara de la hombría para guiar su vida.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propia.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acudir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cultura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que la defina por nosotros.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acudir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sabiduría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duradera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encontrar una definición.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t’s Time to Define!"/>
          <p:cNvSpPr txBox="1"/>
          <p:nvPr/>
        </p:nvSpPr>
        <p:spPr>
          <a:xfrm>
            <a:off x="3645953" y="2100235"/>
            <a:ext cx="912429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Hora de Definir! </a:t>
            </a:r>
          </a:p>
        </p:txBody>
      </p:sp>
      <p:sp>
        <p:nvSpPr>
          <p:cNvPr id="55" name="Every man needs a clear definition of manhood to guide his life.…"/>
          <p:cNvSpPr txBox="1"/>
          <p:nvPr/>
        </p:nvSpPr>
        <p:spPr>
          <a:xfrm>
            <a:off x="4871734" y="3620922"/>
            <a:ext cx="18478152" cy="700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clara de la hombría para guiar su vida.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propia.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acudir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cultura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que la defina por nosotros.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acudir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sabiduría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duradera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encontrar una definición.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Entonces, ¿cuál es el mejor recurso de la historia para obtener la sabiduría duradera? Es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Biblia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994</Words>
  <Application>Microsoft Macintosh PowerPoint</Application>
  <PresentationFormat>Custom</PresentationFormat>
  <Paragraphs>147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Juan Acosta</cp:lastModifiedBy>
  <cp:revision>61</cp:revision>
  <dcterms:modified xsi:type="dcterms:W3CDTF">2024-04-30T19:54:03Z</dcterms:modified>
</cp:coreProperties>
</file>