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26"/>
  </p:normalViewPr>
  <p:slideViewPr>
    <p:cSldViewPr snapToGrid="0" snapToObjects="1">
      <p:cViewPr varScale="1">
        <p:scale>
          <a:sx n="54" d="100"/>
          <a:sy n="54" d="100"/>
        </p:scale>
        <p:origin x="328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etterMan_Banner_Placeholder.psd" descr="BetterMan_Banner_Placeholder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533" y="-1313458"/>
            <a:ext cx="24586044" cy="16390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3">
            <a:alphaModFix amt="47602"/>
          </a:blip>
          <a:stretch>
            <a:fillRect/>
          </a:stretch>
        </p:blipFill>
        <p:spPr>
          <a:xfrm>
            <a:off x="5399096" y="4899001"/>
            <a:ext cx="7795055" cy="779505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sz="156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98407" y="6887623"/>
            <a:ext cx="19587186" cy="132234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39DDD1F4-0001-0883-E9EC-81C8F1EC38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602" y="10378289"/>
            <a:ext cx="4084088" cy="339860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/>
          <p:cNvSpPr/>
          <p:nvPr/>
        </p:nvSpPr>
        <p:spPr>
          <a:xfrm>
            <a:off x="-53875" y="-33891"/>
            <a:ext cx="24491750" cy="13783782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500" b="0">
                <a:solidFill>
                  <a:srgbClr val="D5D5D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" name="BetterMan_Banner_Placeholder.psd" descr="BetterMan_Banner_Placeholder.psd"/>
          <p:cNvPicPr>
            <a:picLocks noChangeAspect="1"/>
          </p:cNvPicPr>
          <p:nvPr/>
        </p:nvPicPr>
        <p:blipFill>
          <a:blip r:embed="rId2"/>
          <a:srcRect t="44528" b="49803"/>
          <a:stretch>
            <a:fillRect/>
          </a:stretch>
        </p:blipFill>
        <p:spPr>
          <a:xfrm>
            <a:off x="-135533" y="-144794"/>
            <a:ext cx="24586044" cy="92904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"/>
          <p:cNvSpPr/>
          <p:nvPr/>
        </p:nvSpPr>
        <p:spPr>
          <a:xfrm>
            <a:off x="-217582" y="12211205"/>
            <a:ext cx="24819164" cy="1541548"/>
          </a:xfrm>
          <a:prstGeom prst="rect">
            <a:avLst/>
          </a:prstGeom>
          <a:solidFill>
            <a:srgbClr val="41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Session 6: God and the Good Life"/>
          <p:cNvSpPr txBox="1"/>
          <p:nvPr/>
        </p:nvSpPr>
        <p:spPr>
          <a:xfrm>
            <a:off x="18689077" y="120580"/>
            <a:ext cx="495328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n-US" dirty="0" err="1"/>
              <a:t>Sesión</a:t>
            </a:r>
            <a:r>
              <a:rPr lang="en-US" dirty="0"/>
              <a:t> 6: Dios y la </a:t>
            </a:r>
            <a:r>
              <a:rPr lang="en-US" dirty="0" err="1"/>
              <a:t>buena</a:t>
            </a:r>
            <a:r>
              <a:rPr lang="en-US" dirty="0"/>
              <a:t> </a:t>
            </a:r>
            <a:r>
              <a:rPr lang="en-US" dirty="0" err="1"/>
              <a:t>vida</a:t>
            </a:r>
            <a:endParaRPr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4C2FA0-BD53-A7B1-5E3A-B6BCD0F27C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7756" y="11622505"/>
            <a:ext cx="4599432" cy="206050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BG.jpg" descr="SlideB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ET THE JOURNEY BEGIN!"/>
          <p:cNvSpPr txBox="1"/>
          <p:nvPr/>
        </p:nvSpPr>
        <p:spPr>
          <a:xfrm>
            <a:off x="8917428" y="10173587"/>
            <a:ext cx="680314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</a:lstStyle>
          <a:p>
            <a:r>
              <a:rPr kumimoji="0" lang="es-MX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Times New Roman" panose="02020603050405020304" pitchFamily="18" charset="0"/>
                <a:sym typeface="Helvetica Neue"/>
              </a:rPr>
              <a:t>¡</a:t>
            </a:r>
            <a:r>
              <a:rPr lang="es-MX" sz="3200" i="0" dirty="0"/>
              <a:t>QUE COMIENCE NUESTRO RECORRIDO!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A4EF9187-EA8F-2FF1-13D0-BAD90A63F5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24" y="2696236"/>
            <a:ext cx="9902952" cy="82408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58" name="Can the good life be defined? Research and social science says “yes”!…"/>
          <p:cNvSpPr txBox="1"/>
          <p:nvPr/>
        </p:nvSpPr>
        <p:spPr>
          <a:xfrm>
            <a:off x="4871734" y="3620922"/>
            <a:ext cx="18478152" cy="3206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FontTx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¿Es posible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las investigaciones dicen que NO es la buena vida: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riquezas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ni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posesiones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59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62" name="Can the good life be defined? Research and social science says “yes”!…"/>
          <p:cNvSpPr txBox="1"/>
          <p:nvPr/>
        </p:nvSpPr>
        <p:spPr>
          <a:xfrm>
            <a:off x="4871734" y="3609442"/>
            <a:ext cx="18478152" cy="4093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FontTx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¿Es posible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las investigaciones dicen que NO es la buena vida: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riquezas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ni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posesiones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ser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apuesto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63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66" name="Can the good life be defined? Research and social science says “yes”!…"/>
          <p:cNvSpPr txBox="1"/>
          <p:nvPr/>
        </p:nvSpPr>
        <p:spPr>
          <a:xfrm>
            <a:off x="4871734" y="3620922"/>
            <a:ext cx="18478152" cy="498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FontTx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¿Es posible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las investigaciones dicen que NO es la buena vida: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riquezas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ni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posesiones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ser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apuesto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experiencias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emocionantes.</a:t>
            </a:r>
          </a:p>
        </p:txBody>
      </p:sp>
      <p:sp>
        <p:nvSpPr>
          <p:cNvPr id="67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70" name="Can the good life be defined? Research and social science says “yes”!…"/>
          <p:cNvSpPr txBox="1"/>
          <p:nvPr/>
        </p:nvSpPr>
        <p:spPr>
          <a:xfrm>
            <a:off x="4871734" y="3620922"/>
            <a:ext cx="18478152" cy="586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FontTx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¿Es posible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las investigaciones dicen que NO es la buena vida: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riquezas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ni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posesiones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ser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apuesto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experiencias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emocionantes.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logros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personales o fama.</a:t>
            </a:r>
          </a:p>
        </p:txBody>
      </p:sp>
      <p:sp>
        <p:nvSpPr>
          <p:cNvPr id="71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74" name="What the research says the good life is:"/>
          <p:cNvSpPr txBox="1"/>
          <p:nvPr/>
        </p:nvSpPr>
        <p:spPr>
          <a:xfrm>
            <a:off x="4871734" y="36209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703791" indent="-703791" algn="l">
              <a:spcBef>
                <a:spcPts val="2300"/>
              </a:spcBef>
              <a:buSzPct val="100000"/>
              <a:buAutoNum type="alphaUcPeriod"/>
              <a:defRPr sz="4800" b="0">
                <a:solidFill>
                  <a:srgbClr val="FFFFFF"/>
                </a:solidFill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las investigaciones dicen que es la buena vida:</a:t>
            </a:r>
          </a:p>
        </p:txBody>
      </p:sp>
      <p:sp>
        <p:nvSpPr>
          <p:cNvPr id="75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  <p:sp>
        <p:nvSpPr>
          <p:cNvPr id="76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79" name="What the research says the good life is:…"/>
          <p:cNvSpPr txBox="1"/>
          <p:nvPr/>
        </p:nvSpPr>
        <p:spPr>
          <a:xfrm>
            <a:off x="4871734" y="3620922"/>
            <a:ext cx="18478152" cy="1728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FontTx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las investigaciones dicen que es la buena vida: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cercanos.</a:t>
            </a:r>
            <a:endParaRPr lang="es-MX" b="0" u="sng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80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81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84" name="What the research says the good life is:…"/>
          <p:cNvSpPr txBox="1"/>
          <p:nvPr/>
        </p:nvSpPr>
        <p:spPr>
          <a:xfrm>
            <a:off x="4871734" y="3620922"/>
            <a:ext cx="18478152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FontTx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las investigaciones dicen que es la buena vida: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cercanos.</a:t>
            </a:r>
            <a:endParaRPr lang="es-MX" b="0" u="sng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Un buen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matrimonio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85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86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89" name="What the research says the good life is:…"/>
          <p:cNvSpPr txBox="1"/>
          <p:nvPr/>
        </p:nvSpPr>
        <p:spPr>
          <a:xfrm>
            <a:off x="4871734" y="3620922"/>
            <a:ext cx="18478152" cy="350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FontTx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las investigaciones dicen que es la buena vida: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cercanos.</a:t>
            </a:r>
            <a:endParaRPr lang="es-MX" b="0" u="sng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Un buen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matrimonio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ld"/>
                <a:ea typeface="Gotham Bold"/>
                <a:cs typeface="Gotham Bold"/>
                <a:sym typeface="Gotham Bold"/>
              </a:rPr>
              <a:t>Control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sebre la vida.</a:t>
            </a:r>
          </a:p>
        </p:txBody>
      </p:sp>
      <p:sp>
        <p:nvSpPr>
          <p:cNvPr id="90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91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94" name="What the research says the good life is:…"/>
          <p:cNvSpPr txBox="1"/>
          <p:nvPr/>
        </p:nvSpPr>
        <p:spPr>
          <a:xfrm>
            <a:off x="4871734" y="3620922"/>
            <a:ext cx="18478152" cy="4390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FontTx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las investigaciones dicen que es la buena vida: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cercanos.</a:t>
            </a:r>
            <a:endParaRPr lang="es-MX" b="0" u="sng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Un buen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matrimonio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ld"/>
                <a:ea typeface="Gotham Bold"/>
                <a:cs typeface="Gotham Bold"/>
                <a:sym typeface="Gotham Bold"/>
              </a:rPr>
              <a:t>Control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sebre la vida.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Una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fe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vibrante.</a:t>
            </a:r>
          </a:p>
        </p:txBody>
      </p:sp>
      <p:sp>
        <p:nvSpPr>
          <p:cNvPr id="95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96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o How Do We Engage the “Faith Side”…"/>
          <p:cNvSpPr txBox="1"/>
          <p:nvPr/>
        </p:nvSpPr>
        <p:spPr>
          <a:xfrm>
            <a:off x="3645953" y="1530848"/>
            <a:ext cx="17418230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Podemos Abarcar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”Aspecto de Fe" de la Buena Vida?</a:t>
            </a:r>
            <a:endParaRPr dirty="0"/>
          </a:p>
        </p:txBody>
      </p:sp>
      <p:sp>
        <p:nvSpPr>
          <p:cNvPr id="99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SSION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+mn-lt"/>
              </a:rPr>
              <a:t>SESI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Ó</a:t>
            </a:r>
            <a:r>
              <a:rPr dirty="0">
                <a:latin typeface="+mn-lt"/>
              </a:rPr>
              <a:t>N</a:t>
            </a:r>
            <a:r>
              <a:rPr dirty="0"/>
              <a:t> 6</a:t>
            </a:r>
          </a:p>
        </p:txBody>
      </p:sp>
      <p:sp>
        <p:nvSpPr>
          <p:cNvPr id="29" name="God and the Good Lif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DIOS Y LA BUENA VIDA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o How Do We Engage the “Faith Side”…"/>
          <p:cNvSpPr txBox="1"/>
          <p:nvPr/>
        </p:nvSpPr>
        <p:spPr>
          <a:xfrm>
            <a:off x="3645953" y="1530848"/>
            <a:ext cx="17418230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Podemos Abarcar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”Aspecto de Fe" de la Buena Vida?</a:t>
            </a:r>
          </a:p>
        </p:txBody>
      </p:sp>
      <p:sp>
        <p:nvSpPr>
          <p:cNvPr id="102" name="“According to His great mercy God has caused us to be born again to a living hope through the resurrection of Jesus Christ from the dead, to obtain an inheritance which is imperishable and undefiled and will not fade away, reserved in Heaven for you.” – 1 Peter 1:3,4"/>
          <p:cNvSpPr txBox="1"/>
          <p:nvPr/>
        </p:nvSpPr>
        <p:spPr>
          <a:xfrm>
            <a:off x="4871734" y="4516071"/>
            <a:ext cx="18478152" cy="4829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spcBef>
                <a:spcPts val="2300"/>
              </a:spcBef>
              <a:defRPr sz="4800">
                <a:solidFill>
                  <a:srgbClr val="FFFFFF"/>
                </a:solidFill>
              </a:defRPr>
            </a:pP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“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Bendito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sea el Dios y Padre de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nuestro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Señor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Jesucristo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,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quien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según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Su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gran misericordia ,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nos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ha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hecho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nacer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de nuevo a una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esperanza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viva,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mediante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la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resurrección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de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Jesucristo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de entre los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muertos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, para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obtener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una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herencia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incorruptible, inmaculada, y que no se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marchitara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,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reservada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en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los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cielos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 para </a:t>
            </a:r>
            <a:r>
              <a:rPr lang="en-US" b="0" dirty="0" err="1">
                <a:latin typeface="Gotham Book"/>
                <a:ea typeface="Gotham Book"/>
                <a:cs typeface="Gotham Book"/>
                <a:sym typeface="Gotham Book"/>
              </a:rPr>
              <a:t>ustedes</a:t>
            </a: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”</a:t>
            </a:r>
          </a:p>
          <a:p>
            <a:pPr algn="l">
              <a:spcBef>
                <a:spcPts val="2300"/>
              </a:spcBef>
              <a:defRPr sz="4800">
                <a:solidFill>
                  <a:srgbClr val="FFFFFF"/>
                </a:solidFill>
              </a:defRPr>
            </a:pP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														</a:t>
            </a:r>
            <a:r>
              <a:rPr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b="0" i="1" dirty="0">
                <a:latin typeface="Gotham Bold"/>
                <a:ea typeface="Gotham Bold"/>
                <a:cs typeface="Gotham Bold"/>
                <a:sym typeface="Gotham Bold"/>
              </a:rPr>
              <a:t>– 1</a:t>
            </a:r>
            <a:r>
              <a:rPr lang="en-US" b="0" i="1" baseline="30000" dirty="0">
                <a:latin typeface="Gotham Bold"/>
                <a:ea typeface="Gotham Bold"/>
                <a:cs typeface="Gotham Bold"/>
                <a:sym typeface="Gotham Bold"/>
              </a:rPr>
              <a:t>a</a:t>
            </a:r>
            <a:r>
              <a:rPr b="0" i="1" dirty="0">
                <a:latin typeface="Gotham Bold"/>
                <a:ea typeface="Gotham Bold"/>
                <a:cs typeface="Gotham Bold"/>
                <a:sym typeface="Gotham Bold"/>
              </a:rPr>
              <a:t> P</a:t>
            </a:r>
            <a:r>
              <a:rPr lang="en-US" b="0" i="1" dirty="0">
                <a:latin typeface="Gotham Bold"/>
                <a:ea typeface="Gotham Bold"/>
                <a:cs typeface="Gotham Bold"/>
                <a:sym typeface="Gotham Bold"/>
              </a:rPr>
              <a:t>edro</a:t>
            </a:r>
            <a:r>
              <a:rPr b="0" i="1" dirty="0">
                <a:latin typeface="Gotham Bold"/>
                <a:ea typeface="Gotham Bold"/>
                <a:cs typeface="Gotham Bold"/>
                <a:sym typeface="Gotham Bold"/>
              </a:rPr>
              <a:t> 1:3</a:t>
            </a:r>
            <a:r>
              <a:rPr lang="en-US" b="0" i="1" dirty="0">
                <a:latin typeface="Gotham Bold"/>
                <a:ea typeface="Gotham Bold"/>
                <a:cs typeface="Gotham Bold"/>
                <a:sym typeface="Gotham Bold"/>
              </a:rPr>
              <a:t>-4</a:t>
            </a:r>
            <a:endParaRPr b="0" i="1" dirty="0"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03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aith begins with God’s great mercy."/>
          <p:cNvSpPr txBox="1"/>
          <p:nvPr/>
        </p:nvSpPr>
        <p:spPr>
          <a:xfrm>
            <a:off x="4871734" y="42305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comienza con la gran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misericordia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de Dios.</a:t>
            </a:r>
            <a:endParaRPr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106" name="So How Do We Engage the “Faith Side”…"/>
          <p:cNvSpPr txBox="1"/>
          <p:nvPr/>
        </p:nvSpPr>
        <p:spPr>
          <a:xfrm>
            <a:off x="3645953" y="1530848"/>
            <a:ext cx="17418230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Podemos Abarcar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”Aspecto de Fe" de la Buena Vida?</a:t>
            </a:r>
          </a:p>
        </p:txBody>
      </p:sp>
      <p:sp>
        <p:nvSpPr>
          <p:cNvPr id="107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aith begins with God’s great mercy.…"/>
          <p:cNvSpPr txBox="1"/>
          <p:nvPr/>
        </p:nvSpPr>
        <p:spPr>
          <a:xfrm>
            <a:off x="4871734" y="4230522"/>
            <a:ext cx="18478152" cy="2613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comienza con la gran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misericordia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de Dios.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cobra vida cuando respondemos a Dios, creemos y nacemos de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nuevo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  <a:endParaRPr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110" name="So How Do We Engage the “Faith Side”…"/>
          <p:cNvSpPr txBox="1"/>
          <p:nvPr/>
        </p:nvSpPr>
        <p:spPr>
          <a:xfrm>
            <a:off x="3645953" y="1530848"/>
            <a:ext cx="17418230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Podemos Abarcar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”Aspecto de Fe" de la Buena Vida?</a:t>
            </a:r>
          </a:p>
        </p:txBody>
      </p:sp>
      <p:sp>
        <p:nvSpPr>
          <p:cNvPr id="111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aith begins with God’s great mercy.…"/>
          <p:cNvSpPr txBox="1"/>
          <p:nvPr/>
        </p:nvSpPr>
        <p:spPr>
          <a:xfrm>
            <a:off x="4871734" y="4230522"/>
            <a:ext cx="18478152" cy="363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comienza con la gran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misericordia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de Dios.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cobra vida cuando respondemos a Dios, creemos y nacemos de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nuevo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nos une a una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esperanza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viva.</a:t>
            </a:r>
            <a:endParaRPr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114" name="So How Do We Engage the “Faith Side”…"/>
          <p:cNvSpPr txBox="1"/>
          <p:nvPr/>
        </p:nvSpPr>
        <p:spPr>
          <a:xfrm>
            <a:off x="3645953" y="1530848"/>
            <a:ext cx="17418230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Podemos Abarcar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”Aspecto de Fe" de la Buena Vida?</a:t>
            </a:r>
          </a:p>
        </p:txBody>
      </p:sp>
      <p:sp>
        <p:nvSpPr>
          <p:cNvPr id="115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aith begins with God’s great mercy.…"/>
          <p:cNvSpPr txBox="1"/>
          <p:nvPr/>
        </p:nvSpPr>
        <p:spPr>
          <a:xfrm>
            <a:off x="4871734" y="4230522"/>
            <a:ext cx="18478152" cy="466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comienza con la gran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misericordia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de Dios.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cobra vida cuando respondemos a Dios, creemos y nacemos de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nuevo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nos une a una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esperanza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viva.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nos da la seguridad de nuestra herencia en el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cielo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  <a:endParaRPr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118" name="So How Do We Engage the “Faith Side”…"/>
          <p:cNvSpPr txBox="1"/>
          <p:nvPr/>
        </p:nvSpPr>
        <p:spPr>
          <a:xfrm>
            <a:off x="3645953" y="1530848"/>
            <a:ext cx="17418230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Podemos Abarcar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”Aspecto de Fe" de la Buena Vida?</a:t>
            </a:r>
          </a:p>
        </p:txBody>
      </p:sp>
      <p:sp>
        <p:nvSpPr>
          <p:cNvPr id="119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re You Connected To Jesus?"/>
          <p:cNvSpPr txBox="1"/>
          <p:nvPr/>
        </p:nvSpPr>
        <p:spPr>
          <a:xfrm>
            <a:off x="3645953" y="2100235"/>
            <a:ext cx="14128868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¿Estas Conectado con Jesús? </a:t>
            </a:r>
          </a:p>
        </p:txBody>
      </p:sp>
      <p:sp>
        <p:nvSpPr>
          <p:cNvPr id="122" name="4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32" name="The Three Approaches To Manhood:"/>
          <p:cNvSpPr txBox="1"/>
          <p:nvPr/>
        </p:nvSpPr>
        <p:spPr>
          <a:xfrm>
            <a:off x="3645953" y="2100235"/>
            <a:ext cx="15443330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Los Tres Enfoques de la Hombría: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he Three Approaches To Manhood:"/>
          <p:cNvSpPr txBox="1"/>
          <p:nvPr/>
        </p:nvSpPr>
        <p:spPr>
          <a:xfrm>
            <a:off x="3645953" y="2100235"/>
            <a:ext cx="15496230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Los Tres Enfoques de la Hombría:</a:t>
            </a:r>
          </a:p>
        </p:txBody>
      </p:sp>
      <p:sp>
        <p:nvSpPr>
          <p:cNvPr id="35" name="The self-made man"/>
          <p:cNvSpPr txBox="1"/>
          <p:nvPr/>
        </p:nvSpPr>
        <p:spPr>
          <a:xfrm>
            <a:off x="4871734" y="36209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36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he Three Approaches To Manhood:"/>
          <p:cNvSpPr txBox="1"/>
          <p:nvPr/>
        </p:nvSpPr>
        <p:spPr>
          <a:xfrm>
            <a:off x="3645953" y="2100235"/>
            <a:ext cx="15496230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Los Tres Enfoques de la Hombría:</a:t>
            </a:r>
          </a:p>
        </p:txBody>
      </p:sp>
      <p:sp>
        <p:nvSpPr>
          <p:cNvPr id="39" name="The self-made man…"/>
          <p:cNvSpPr txBox="1"/>
          <p:nvPr/>
        </p:nvSpPr>
        <p:spPr>
          <a:xfrm>
            <a:off x="4871734" y="3620922"/>
            <a:ext cx="18478152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0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consciente de su “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imagen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”.</a:t>
            </a:r>
          </a:p>
        </p:txBody>
      </p:sp>
      <p:sp>
        <p:nvSpPr>
          <p:cNvPr id="40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he Three Approaches To Manhood:"/>
          <p:cNvSpPr txBox="1"/>
          <p:nvPr/>
        </p:nvSpPr>
        <p:spPr>
          <a:xfrm>
            <a:off x="3645953" y="2100235"/>
            <a:ext cx="15496230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Los Tres Enfoques de la Hombría:</a:t>
            </a:r>
          </a:p>
        </p:txBody>
      </p:sp>
      <p:sp>
        <p:nvSpPr>
          <p:cNvPr id="43" name="The self-made man…"/>
          <p:cNvSpPr txBox="1"/>
          <p:nvPr/>
        </p:nvSpPr>
        <p:spPr>
          <a:xfrm>
            <a:off x="4871734" y="3620922"/>
            <a:ext cx="18478152" cy="285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0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consciente de su “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imagen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”.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trascedental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44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Manhood And The Good Life:"/>
          <p:cNvSpPr txBox="1"/>
          <p:nvPr/>
        </p:nvSpPr>
        <p:spPr>
          <a:xfrm>
            <a:off x="3645953" y="2100235"/>
            <a:ext cx="131766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  <a:endParaRPr dirty="0"/>
          </a:p>
        </p:txBody>
      </p:sp>
      <p:sp>
        <p:nvSpPr>
          <p:cNvPr id="47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50" name="Can the good life be defined? Research and social science says “yes”!"/>
          <p:cNvSpPr txBox="1"/>
          <p:nvPr/>
        </p:nvSpPr>
        <p:spPr>
          <a:xfrm>
            <a:off x="4871734" y="3620922"/>
            <a:ext cx="1847815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¿Es posible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51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54" name="Can the good life be defined? Research and social science says “yes”!…"/>
          <p:cNvSpPr txBox="1"/>
          <p:nvPr/>
        </p:nvSpPr>
        <p:spPr>
          <a:xfrm>
            <a:off x="4871734" y="3620922"/>
            <a:ext cx="18478152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FontTx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¿Es posible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las investigaciones dicen que NO es la buena vida: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55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818</Words>
  <Application>Microsoft Macintosh PowerPoint</Application>
  <PresentationFormat>Custom</PresentationFormat>
  <Paragraphs>113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Gotham Bold</vt:lpstr>
      <vt:lpstr>Gotham Book</vt:lpstr>
      <vt:lpstr>GothamMedium</vt:lpstr>
      <vt:lpstr>Helvetica Neue</vt:lpstr>
      <vt:lpstr>Helvetica Neue Light</vt:lpstr>
      <vt:lpstr>Helvetica Neue Medium</vt:lpstr>
      <vt:lpstr>White</vt:lpstr>
      <vt:lpstr>PowerPoint Presentation</vt:lpstr>
      <vt:lpstr>SESIÓN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Mary Loya</dc:creator>
  <cp:lastModifiedBy>Juan Acosta</cp:lastModifiedBy>
  <cp:revision>35</cp:revision>
  <dcterms:modified xsi:type="dcterms:W3CDTF">2024-04-30T19:52:20Z</dcterms:modified>
</cp:coreProperties>
</file>