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96" r:id="rId15"/>
    <p:sldId id="297" r:id="rId16"/>
    <p:sldId id="298" r:id="rId17"/>
    <p:sldId id="299" r:id="rId18"/>
    <p:sldId id="294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560"/>
    <p:restoredTop sz="94681"/>
  </p:normalViewPr>
  <p:slideViewPr>
    <p:cSldViewPr snapToGrid="0" snapToObjects="1">
      <p:cViewPr varScale="1">
        <p:scale>
          <a:sx n="51" d="100"/>
          <a:sy n="51" d="100"/>
        </p:scale>
        <p:origin x="256" y="26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5" name="Shape 2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etterMan_Banner_Placeholder5.jpg" descr="BetterMan_Banner_Placeholder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6441" y="-1334294"/>
            <a:ext cx="24576882" cy="16384588"/>
          </a:xfrm>
          <a:prstGeom prst="rect">
            <a:avLst/>
          </a:prstGeom>
          <a:ln w="12700">
            <a:miter lim="400000"/>
          </a:ln>
        </p:spPr>
      </p:pic>
      <p:pic>
        <p:nvPicPr>
          <p:cNvPr id="13" name="Image" descr="Image"/>
          <p:cNvPicPr>
            <a:picLocks noChangeAspect="1"/>
          </p:cNvPicPr>
          <p:nvPr/>
        </p:nvPicPr>
        <p:blipFill>
          <a:blip r:embed="rId3">
            <a:alphaModFix amt="47602"/>
          </a:blip>
          <a:stretch>
            <a:fillRect/>
          </a:stretch>
        </p:blipFill>
        <p:spPr>
          <a:xfrm>
            <a:off x="5399096" y="4899001"/>
            <a:ext cx="7795055" cy="7795055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Title Text"/>
          <p:cNvSpPr txBox="1">
            <a:spLocks noGrp="1"/>
          </p:cNvSpPr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>
            <a:lvl1pPr>
              <a:defRPr sz="15600" b="1" cap="all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Title Text</a:t>
            </a:r>
          </a:p>
        </p:txBody>
      </p:sp>
      <p:sp>
        <p:nvSpPr>
          <p:cNvPr id="1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398407" y="6887623"/>
            <a:ext cx="19587186" cy="132234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spcBef>
                <a:spcPts val="0"/>
              </a:spcBef>
              <a:buSzTx/>
              <a:buNone/>
              <a:defRPr sz="5400" i="1">
                <a:solidFill>
                  <a:srgbClr val="FFFFFF"/>
                </a:solidFill>
                <a:latin typeface="GothamMedium"/>
                <a:ea typeface="GothamMedium"/>
                <a:cs typeface="GothamMedium"/>
                <a:sym typeface="GothamMedium"/>
              </a:defRPr>
            </a:lvl1pPr>
            <a:lvl2pPr marL="0" indent="0" algn="ctr">
              <a:spcBef>
                <a:spcPts val="0"/>
              </a:spcBef>
              <a:buSzTx/>
              <a:buNone/>
              <a:defRPr sz="5400" i="1">
                <a:solidFill>
                  <a:srgbClr val="FFFFFF"/>
                </a:solidFill>
                <a:latin typeface="GothamMedium"/>
                <a:ea typeface="GothamMedium"/>
                <a:cs typeface="GothamMedium"/>
                <a:sym typeface="GothamMedium"/>
              </a:defRPr>
            </a:lvl2pPr>
            <a:lvl3pPr marL="0" indent="0" algn="ctr">
              <a:spcBef>
                <a:spcPts val="0"/>
              </a:spcBef>
              <a:buSzTx/>
              <a:buNone/>
              <a:defRPr sz="5400" i="1">
                <a:solidFill>
                  <a:srgbClr val="FFFFFF"/>
                </a:solidFill>
                <a:latin typeface="GothamMedium"/>
                <a:ea typeface="GothamMedium"/>
                <a:cs typeface="GothamMedium"/>
                <a:sym typeface="GothamMedium"/>
              </a:defRPr>
            </a:lvl3pPr>
            <a:lvl4pPr marL="0" indent="0" algn="ctr">
              <a:spcBef>
                <a:spcPts val="0"/>
              </a:spcBef>
              <a:buSzTx/>
              <a:buNone/>
              <a:defRPr sz="5400" i="1">
                <a:solidFill>
                  <a:srgbClr val="FFFFFF"/>
                </a:solidFill>
                <a:latin typeface="GothamMedium"/>
                <a:ea typeface="GothamMedium"/>
                <a:cs typeface="GothamMedium"/>
                <a:sym typeface="GothamMedium"/>
              </a:defRPr>
            </a:lvl4pPr>
            <a:lvl5pPr marL="0" indent="0" algn="ctr">
              <a:spcBef>
                <a:spcPts val="0"/>
              </a:spcBef>
              <a:buSzTx/>
              <a:buNone/>
              <a:defRPr sz="5400" i="1">
                <a:solidFill>
                  <a:srgbClr val="FFFFFF"/>
                </a:solidFill>
                <a:latin typeface="GothamMedium"/>
                <a:ea typeface="GothamMedium"/>
                <a:cs typeface="GothamMedium"/>
                <a:sym typeface="GothamMedium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" name="Picture 1" descr="A black and white logo&#10;&#10;Description automatically generated">
            <a:extLst>
              <a:ext uri="{FF2B5EF4-FFF2-40B4-BE49-F238E27FC236}">
                <a16:creationId xmlns:a16="http://schemas.microsoft.com/office/drawing/2014/main" id="{42FCEF40-9CFF-77B7-30FC-77A140573D1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82602" y="10378289"/>
            <a:ext cx="4084088" cy="3398609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"/>
          <p:cNvSpPr/>
          <p:nvPr/>
        </p:nvSpPr>
        <p:spPr>
          <a:xfrm>
            <a:off x="-60225" y="-384661"/>
            <a:ext cx="24491750" cy="13783782"/>
          </a:xfrm>
          <a:prstGeom prst="rect">
            <a:avLst/>
          </a:prstGeom>
          <a:solidFill>
            <a:srgbClr val="1E1E1E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500" b="0">
                <a:solidFill>
                  <a:srgbClr val="D5D5D5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19" name="BetterMan_Banner_Placeholder5.jpg" descr="BetterMan_Banner_Placeholder5.jpg"/>
          <p:cNvPicPr>
            <a:picLocks noChangeAspect="1"/>
          </p:cNvPicPr>
          <p:nvPr/>
        </p:nvPicPr>
        <p:blipFill>
          <a:blip r:embed="rId2"/>
          <a:srcRect t="44885" b="49212"/>
          <a:stretch>
            <a:fillRect/>
          </a:stretch>
        </p:blipFill>
        <p:spPr>
          <a:xfrm>
            <a:off x="-134806" y="-166732"/>
            <a:ext cx="24653611" cy="969986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Rectangle"/>
          <p:cNvSpPr/>
          <p:nvPr/>
        </p:nvSpPr>
        <p:spPr>
          <a:xfrm>
            <a:off x="-217582" y="12211205"/>
            <a:ext cx="24819164" cy="1541548"/>
          </a:xfrm>
          <a:prstGeom prst="rect">
            <a:avLst/>
          </a:prstGeom>
          <a:solidFill>
            <a:srgbClr val="413D3B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1" name="Session 10: A Real Man Betters God’s World"/>
          <p:cNvSpPr txBox="1"/>
          <p:nvPr/>
        </p:nvSpPr>
        <p:spPr>
          <a:xfrm>
            <a:off x="14654881" y="102727"/>
            <a:ext cx="9428863" cy="4873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500" b="0">
                <a:solidFill>
                  <a:srgbClr val="FFFFFF"/>
                </a:solidFill>
                <a:latin typeface="Gotham Bold"/>
                <a:ea typeface="Gotham Bold"/>
                <a:cs typeface="Gotham Bold"/>
                <a:sym typeface="Gotham Bold"/>
              </a:defRPr>
            </a:pPr>
            <a:r>
              <a:rPr dirty="0" err="1"/>
              <a:t>Se</a:t>
            </a:r>
            <a:r>
              <a:rPr lang="en-US" dirty="0" err="1"/>
              <a:t>sió</a:t>
            </a:r>
            <a:r>
              <a:rPr dirty="0" err="1"/>
              <a:t>n</a:t>
            </a:r>
            <a:r>
              <a:rPr dirty="0"/>
              <a:t> 10: </a:t>
            </a:r>
            <a:r>
              <a:rPr lang="en-US" dirty="0">
                <a:latin typeface="Gotham Book"/>
                <a:ea typeface="Gotham Book"/>
                <a:cs typeface="Gotham Book"/>
                <a:sym typeface="Gotham Book"/>
              </a:rPr>
              <a:t>Un hombre </a:t>
            </a:r>
            <a:r>
              <a:rPr lang="en-US" dirty="0" err="1">
                <a:latin typeface="Gotham Book"/>
                <a:ea typeface="Gotham Book"/>
                <a:cs typeface="Gotham Book"/>
                <a:sym typeface="Gotham Book"/>
              </a:rPr>
              <a:t>verdadero</a:t>
            </a:r>
            <a:r>
              <a:rPr lang="en-US" dirty="0">
                <a:latin typeface="Gotham Book"/>
                <a:ea typeface="Gotham Book"/>
                <a:cs typeface="Gotham Book"/>
                <a:sym typeface="Gotham Book"/>
              </a:rPr>
              <a:t> </a:t>
            </a:r>
            <a:r>
              <a:rPr lang="en-US" dirty="0" err="1">
                <a:latin typeface="Gotham Book"/>
                <a:ea typeface="Gotham Book"/>
                <a:cs typeface="Gotham Book"/>
                <a:sym typeface="Gotham Book"/>
              </a:rPr>
              <a:t>mejora</a:t>
            </a:r>
            <a:r>
              <a:rPr lang="en-US" dirty="0">
                <a:latin typeface="Gotham Book"/>
                <a:ea typeface="Gotham Book"/>
                <a:cs typeface="Gotham Book"/>
                <a:sym typeface="Gotham Book"/>
              </a:rPr>
              <a:t> </a:t>
            </a:r>
            <a:r>
              <a:rPr lang="en-US" dirty="0" err="1">
                <a:latin typeface="Gotham Book"/>
                <a:ea typeface="Gotham Book"/>
                <a:cs typeface="Gotham Book"/>
                <a:sym typeface="Gotham Book"/>
              </a:rPr>
              <a:t>el</a:t>
            </a:r>
            <a:r>
              <a:rPr lang="en-US" dirty="0">
                <a:latin typeface="Gotham Book"/>
                <a:ea typeface="Gotham Book"/>
                <a:cs typeface="Gotham Book"/>
                <a:sym typeface="Gotham Book"/>
              </a:rPr>
              <a:t> </a:t>
            </a:r>
            <a:r>
              <a:rPr lang="en-US" dirty="0" err="1">
                <a:latin typeface="Gotham Book"/>
                <a:ea typeface="Gotham Book"/>
                <a:cs typeface="Gotham Book"/>
                <a:sym typeface="Gotham Book"/>
              </a:rPr>
              <a:t>mundo</a:t>
            </a:r>
            <a:r>
              <a:rPr lang="en-US" dirty="0">
                <a:latin typeface="Gotham Book"/>
                <a:ea typeface="Gotham Book"/>
                <a:cs typeface="Gotham Book"/>
                <a:sym typeface="Gotham Book"/>
              </a:rPr>
              <a:t> de Dios</a:t>
            </a:r>
            <a:endParaRPr dirty="0">
              <a:latin typeface="Gotham Book"/>
              <a:ea typeface="Gotham Book"/>
              <a:cs typeface="Gotham Book"/>
              <a:sym typeface="Gotham Book"/>
            </a:endParaRP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30CA6A5-8BC1-D60B-BD03-BF0F333D0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27756" y="11753131"/>
            <a:ext cx="4599432" cy="2060507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BG.jpg" descr="SlideBG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LET THE JOURNEY BEGIN!"/>
          <p:cNvSpPr txBox="1"/>
          <p:nvPr/>
        </p:nvSpPr>
        <p:spPr>
          <a:xfrm>
            <a:off x="8917428" y="10173587"/>
            <a:ext cx="6803144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500" b="0">
                <a:solidFill>
                  <a:srgbClr val="FFFFFF"/>
                </a:solidFill>
                <a:latin typeface="GothamMedium"/>
                <a:ea typeface="GothamMedium"/>
                <a:cs typeface="GothamMedium"/>
                <a:sym typeface="GothamMedium"/>
              </a:defRPr>
            </a:lvl1pPr>
          </a:lstStyle>
          <a:p>
            <a:r>
              <a:rPr kumimoji="0" lang="es-MX" sz="32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cs typeface="Times New Roman" panose="02020603050405020304" pitchFamily="18" charset="0"/>
                <a:sym typeface="Helvetica Neue"/>
              </a:rPr>
              <a:t>¡</a:t>
            </a:r>
            <a:r>
              <a:rPr lang="es-MX" sz="3200" i="0" dirty="0"/>
              <a:t>QUE COMIENCE NUESTRO RECORRIDO!</a:t>
            </a:r>
          </a:p>
        </p:txBody>
      </p:sp>
      <p:sp>
        <p:nvSpPr>
          <p:cNvPr id="5" name="Title Text"/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rPr dirty="0"/>
              <a:t>Title Text</a:t>
            </a:r>
          </a:p>
        </p:txBody>
      </p:sp>
      <p:sp>
        <p:nvSpPr>
          <p:cNvPr id="6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8" name="Picture 7" descr="A black and white logo&#10;&#10;Description automatically generated">
            <a:extLst>
              <a:ext uri="{FF2B5EF4-FFF2-40B4-BE49-F238E27FC236}">
                <a16:creationId xmlns:a16="http://schemas.microsoft.com/office/drawing/2014/main" id="{D6781663-5665-6A16-8AB2-D8A33A37E5F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0524" y="3149600"/>
            <a:ext cx="9902952" cy="824082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 spd="med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3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27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90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54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317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81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What Your Children Would Say They Most…"/>
          <p:cNvSpPr txBox="1"/>
          <p:nvPr/>
        </p:nvSpPr>
        <p:spPr>
          <a:xfrm>
            <a:off x="3645953" y="1530848"/>
            <a:ext cx="15071434" cy="2380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7400">
                <a:solidFill>
                  <a:srgbClr val="FFFFFF"/>
                </a:solidFill>
              </a:defRPr>
            </a:pPr>
            <a:r>
              <a:rPr lang="es-ES" dirty="0"/>
              <a:t>Lo Que Tus Hijos Dirían Que Más</a:t>
            </a:r>
          </a:p>
          <a:p>
            <a:pPr algn="l">
              <a:defRPr sz="7400">
                <a:solidFill>
                  <a:srgbClr val="FFFFFF"/>
                </a:solidFill>
              </a:defRPr>
            </a:pPr>
            <a:r>
              <a:rPr lang="es-ES" dirty="0"/>
              <a:t>Necesitan de Ti Como Papá:</a:t>
            </a:r>
          </a:p>
        </p:txBody>
      </p:sp>
      <p:sp>
        <p:nvSpPr>
          <p:cNvPr id="58" name="“Dad, I need you and Mom to be there for me in my early years.”…"/>
          <p:cNvSpPr txBox="1"/>
          <p:nvPr/>
        </p:nvSpPr>
        <p:spPr>
          <a:xfrm>
            <a:off x="4871734" y="4415949"/>
            <a:ext cx="18865435" cy="33137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703791" indent="-703791" algn="l"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"Papá, necesito que tú y mamá estén allí para mí en mis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primeros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años."</a:t>
            </a:r>
          </a:p>
          <a:p>
            <a:pPr marL="703791" indent="-703791" algn="l">
              <a:spcBef>
                <a:spcPts val="2000"/>
              </a:spcBef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"Papá, necesito que tu disciplina e instrucción sean equilibrados con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amor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."</a:t>
            </a:r>
          </a:p>
        </p:txBody>
      </p:sp>
      <p:sp>
        <p:nvSpPr>
          <p:cNvPr id="59" name="2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Line"/>
          <p:cNvSpPr/>
          <p:nvPr/>
        </p:nvSpPr>
        <p:spPr>
          <a:xfrm flipV="1">
            <a:off x="12191999" y="2542504"/>
            <a:ext cx="1" cy="7748994"/>
          </a:xfrm>
          <a:prstGeom prst="line">
            <a:avLst/>
          </a:prstGeom>
          <a:ln w="63500">
            <a:solidFill>
              <a:srgbClr val="4C5C5C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62" name="Line"/>
          <p:cNvSpPr/>
          <p:nvPr/>
        </p:nvSpPr>
        <p:spPr>
          <a:xfrm>
            <a:off x="6163310" y="6218618"/>
            <a:ext cx="12057380" cy="1"/>
          </a:xfrm>
          <a:prstGeom prst="line">
            <a:avLst/>
          </a:prstGeom>
          <a:ln w="63500">
            <a:solidFill>
              <a:srgbClr val="4C5C5C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64" name="Low ____"/>
          <p:cNvSpPr txBox="1"/>
          <p:nvPr/>
        </p:nvSpPr>
        <p:spPr>
          <a:xfrm>
            <a:off x="10617860" y="10686424"/>
            <a:ext cx="3066545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800" b="0">
                <a:solidFill>
                  <a:srgbClr val="FFFFFF"/>
                </a:solidFill>
                <a:latin typeface="Gotham Book"/>
                <a:ea typeface="Gotham Book"/>
                <a:cs typeface="Gotham Book"/>
                <a:sym typeface="Gotham Book"/>
              </a:defRPr>
            </a:lvl1pPr>
          </a:lstStyle>
          <a:p>
            <a:r>
              <a:rPr lang="en-US" dirty="0"/>
              <a:t>_____ BAJO</a:t>
            </a:r>
            <a:endParaRPr dirty="0"/>
          </a:p>
        </p:txBody>
      </p:sp>
      <p:sp>
        <p:nvSpPr>
          <p:cNvPr id="65" name="Low…"/>
          <p:cNvSpPr txBox="1"/>
          <p:nvPr/>
        </p:nvSpPr>
        <p:spPr>
          <a:xfrm>
            <a:off x="2305459" y="5058020"/>
            <a:ext cx="3584315" cy="23185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800" b="0">
                <a:solidFill>
                  <a:srgbClr val="FFFFFF"/>
                </a:solidFill>
                <a:latin typeface="Gotham Book"/>
                <a:ea typeface="Gotham Book"/>
                <a:cs typeface="Gotham Book"/>
                <a:sym typeface="Gotham Book"/>
              </a:defRPr>
            </a:pPr>
            <a:r>
              <a:rPr lang="en-US" sz="4800" dirty="0">
                <a:latin typeface="Gotham Book"/>
              </a:rPr>
              <a:t>BAJA</a:t>
            </a:r>
          </a:p>
          <a:p>
            <a:pPr>
              <a:defRPr sz="4800" b="0">
                <a:solidFill>
                  <a:srgbClr val="FFFFFF"/>
                </a:solidFill>
                <a:latin typeface="Gotham Book"/>
                <a:ea typeface="Gotham Book"/>
                <a:cs typeface="Gotham Book"/>
                <a:sym typeface="Gotham Book"/>
              </a:defRPr>
            </a:pPr>
            <a:r>
              <a:rPr lang="en-US" sz="4800" dirty="0">
                <a:latin typeface="Gotham Book"/>
              </a:rPr>
              <a:t>DISCIPLINA /</a:t>
            </a:r>
          </a:p>
          <a:p>
            <a:pPr>
              <a:defRPr sz="4800" b="0">
                <a:solidFill>
                  <a:srgbClr val="FFFFFF"/>
                </a:solidFill>
                <a:latin typeface="Gotham Book"/>
                <a:ea typeface="Gotham Book"/>
                <a:cs typeface="Gotham Book"/>
                <a:sym typeface="Gotham Book"/>
              </a:defRPr>
            </a:pPr>
            <a:r>
              <a:rPr lang="en-US" sz="4800" dirty="0">
                <a:latin typeface="Gotham Book"/>
              </a:rPr>
              <a:t>INSTRUCCI</a:t>
            </a:r>
            <a:r>
              <a:rPr lang="en-US" sz="4800" dirty="0">
                <a:latin typeface="Gotham Book"/>
                <a:cs typeface="Times New Roman" panose="02020603050405020304" pitchFamily="18" charset="0"/>
              </a:rPr>
              <a:t>Ó</a:t>
            </a:r>
            <a:r>
              <a:rPr lang="en-US" sz="4800" dirty="0">
                <a:latin typeface="Gotham Book"/>
              </a:rPr>
              <a:t>N</a:t>
            </a:r>
          </a:p>
        </p:txBody>
      </p:sp>
      <p:sp>
        <p:nvSpPr>
          <p:cNvPr id="66" name="High…"/>
          <p:cNvSpPr txBox="1"/>
          <p:nvPr/>
        </p:nvSpPr>
        <p:spPr>
          <a:xfrm>
            <a:off x="18494228" y="5058020"/>
            <a:ext cx="3584315" cy="23185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800" b="0">
                <a:solidFill>
                  <a:srgbClr val="FFFFFF"/>
                </a:solidFill>
                <a:latin typeface="Gotham Book"/>
                <a:ea typeface="Gotham Book"/>
                <a:cs typeface="Gotham Book"/>
                <a:sym typeface="Gotham Book"/>
              </a:defRPr>
            </a:pPr>
            <a:r>
              <a:rPr lang="en-US" dirty="0"/>
              <a:t>ALTA</a:t>
            </a:r>
          </a:p>
          <a:p>
            <a:pPr>
              <a:defRPr sz="4800" b="0">
                <a:solidFill>
                  <a:srgbClr val="FFFFFF"/>
                </a:solidFill>
                <a:latin typeface="Gotham Book"/>
                <a:ea typeface="Gotham Book"/>
                <a:cs typeface="Gotham Book"/>
                <a:sym typeface="Gotham Book"/>
              </a:defRPr>
            </a:pPr>
            <a:r>
              <a:rPr lang="en-US" dirty="0"/>
              <a:t>DISCIPLINA /</a:t>
            </a:r>
          </a:p>
          <a:p>
            <a:pPr>
              <a:defRPr sz="4800" b="0">
                <a:solidFill>
                  <a:srgbClr val="FFFFFF"/>
                </a:solidFill>
                <a:latin typeface="Gotham Book"/>
                <a:ea typeface="Gotham Book"/>
                <a:cs typeface="Gotham Book"/>
                <a:sym typeface="Gotham Book"/>
              </a:defRPr>
            </a:pPr>
            <a:r>
              <a:rPr lang="en-US" sz="4800" dirty="0">
                <a:latin typeface="Gotham Book"/>
              </a:rPr>
              <a:t>INSTRUCCI</a:t>
            </a:r>
            <a:r>
              <a:rPr lang="en-US" sz="4800" dirty="0">
                <a:latin typeface="Gotham Book"/>
                <a:cs typeface="Times New Roman" panose="02020603050405020304" pitchFamily="18" charset="0"/>
              </a:rPr>
              <a:t>Ó</a:t>
            </a:r>
            <a:r>
              <a:rPr lang="en-US" sz="4800" dirty="0">
                <a:latin typeface="Gotham Book"/>
              </a:rPr>
              <a:t>N</a:t>
            </a:r>
          </a:p>
        </p:txBody>
      </p:sp>
      <p:sp>
        <p:nvSpPr>
          <p:cNvPr id="8" name="Low ____">
            <a:extLst>
              <a:ext uri="{FF2B5EF4-FFF2-40B4-BE49-F238E27FC236}">
                <a16:creationId xmlns:a16="http://schemas.microsoft.com/office/drawing/2014/main" id="{82FF21AE-D220-4AF1-8AAE-E7AC187F02FB}"/>
              </a:ext>
            </a:extLst>
          </p:cNvPr>
          <p:cNvSpPr txBox="1"/>
          <p:nvPr/>
        </p:nvSpPr>
        <p:spPr>
          <a:xfrm>
            <a:off x="10757320" y="1503785"/>
            <a:ext cx="3093796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800" b="0">
                <a:solidFill>
                  <a:srgbClr val="FFFFFF"/>
                </a:solidFill>
                <a:latin typeface="Gotham Book"/>
                <a:ea typeface="Gotham Book"/>
                <a:cs typeface="Gotham Book"/>
                <a:sym typeface="Gotham Book"/>
              </a:defRPr>
            </a:lvl1pPr>
          </a:lstStyle>
          <a:p>
            <a:r>
              <a:rPr lang="en-US" dirty="0"/>
              <a:t>_____ ALTO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Line"/>
          <p:cNvSpPr/>
          <p:nvPr/>
        </p:nvSpPr>
        <p:spPr>
          <a:xfrm flipV="1">
            <a:off x="12191999" y="2542504"/>
            <a:ext cx="1" cy="7748994"/>
          </a:xfrm>
          <a:prstGeom prst="line">
            <a:avLst/>
          </a:prstGeom>
          <a:ln w="63500">
            <a:solidFill>
              <a:srgbClr val="4C5C5C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69" name="Line"/>
          <p:cNvSpPr/>
          <p:nvPr/>
        </p:nvSpPr>
        <p:spPr>
          <a:xfrm>
            <a:off x="6163310" y="6218618"/>
            <a:ext cx="12057380" cy="1"/>
          </a:xfrm>
          <a:prstGeom prst="line">
            <a:avLst/>
          </a:prstGeom>
          <a:ln w="63500">
            <a:solidFill>
              <a:srgbClr val="4C5C5C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71" name="Low ____"/>
          <p:cNvSpPr txBox="1"/>
          <p:nvPr/>
        </p:nvSpPr>
        <p:spPr>
          <a:xfrm>
            <a:off x="10617860" y="10686424"/>
            <a:ext cx="3066545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800" b="0">
                <a:solidFill>
                  <a:srgbClr val="FFFFFF"/>
                </a:solidFill>
                <a:latin typeface="Gotham Book"/>
                <a:ea typeface="Gotham Book"/>
                <a:cs typeface="Gotham Book"/>
                <a:sym typeface="Gotham Book"/>
              </a:defRPr>
            </a:lvl1pPr>
          </a:lstStyle>
          <a:p>
            <a:r>
              <a:rPr dirty="0"/>
              <a:t>___</a:t>
            </a:r>
            <a:r>
              <a:rPr lang="en-US" dirty="0"/>
              <a:t>_</a:t>
            </a:r>
            <a:r>
              <a:rPr dirty="0"/>
              <a:t>_</a:t>
            </a:r>
            <a:r>
              <a:rPr lang="en-US" dirty="0"/>
              <a:t> BAJO</a:t>
            </a:r>
            <a:endParaRPr dirty="0"/>
          </a:p>
        </p:txBody>
      </p:sp>
      <p:sp>
        <p:nvSpPr>
          <p:cNvPr id="72" name="Low…"/>
          <p:cNvSpPr txBox="1"/>
          <p:nvPr/>
        </p:nvSpPr>
        <p:spPr>
          <a:xfrm>
            <a:off x="2305459" y="5058020"/>
            <a:ext cx="3584315" cy="23185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800" b="0">
                <a:solidFill>
                  <a:srgbClr val="FFFFFF"/>
                </a:solidFill>
                <a:latin typeface="Gotham Book"/>
                <a:ea typeface="Gotham Book"/>
                <a:cs typeface="Gotham Book"/>
                <a:sym typeface="Gotham Book"/>
              </a:defRPr>
            </a:pPr>
            <a:r>
              <a:rPr lang="en-US" sz="4800" dirty="0">
                <a:latin typeface="Gotham Book"/>
              </a:rPr>
              <a:t>BAJA</a:t>
            </a:r>
          </a:p>
          <a:p>
            <a:pPr>
              <a:defRPr sz="4800" b="0">
                <a:solidFill>
                  <a:srgbClr val="FFFFFF"/>
                </a:solidFill>
                <a:latin typeface="Gotham Book"/>
                <a:ea typeface="Gotham Book"/>
                <a:cs typeface="Gotham Book"/>
                <a:sym typeface="Gotham Book"/>
              </a:defRPr>
            </a:pPr>
            <a:r>
              <a:rPr lang="en-US" sz="4800" dirty="0">
                <a:latin typeface="Gotham Book"/>
              </a:rPr>
              <a:t>DISCIPLINA /</a:t>
            </a:r>
          </a:p>
          <a:p>
            <a:pPr>
              <a:defRPr sz="4800" b="0">
                <a:solidFill>
                  <a:srgbClr val="FFFFFF"/>
                </a:solidFill>
                <a:latin typeface="Gotham Book"/>
                <a:ea typeface="Gotham Book"/>
                <a:cs typeface="Gotham Book"/>
                <a:sym typeface="Gotham Book"/>
              </a:defRPr>
            </a:pPr>
            <a:r>
              <a:rPr lang="en-US" sz="4800" dirty="0">
                <a:latin typeface="Gotham Book"/>
              </a:rPr>
              <a:t>INSTRUCCI</a:t>
            </a:r>
            <a:r>
              <a:rPr lang="en-US" sz="4800" dirty="0">
                <a:latin typeface="Gotham Book"/>
                <a:cs typeface="Times New Roman" panose="02020603050405020304" pitchFamily="18" charset="0"/>
              </a:rPr>
              <a:t>Ó</a:t>
            </a:r>
            <a:r>
              <a:rPr lang="en-US" sz="4800" dirty="0">
                <a:latin typeface="Gotham Book"/>
              </a:rPr>
              <a:t>N</a:t>
            </a:r>
          </a:p>
        </p:txBody>
      </p:sp>
      <p:sp>
        <p:nvSpPr>
          <p:cNvPr id="73" name="High…"/>
          <p:cNvSpPr txBox="1"/>
          <p:nvPr/>
        </p:nvSpPr>
        <p:spPr>
          <a:xfrm>
            <a:off x="18494226" y="5058020"/>
            <a:ext cx="3584315" cy="23185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800" b="0">
                <a:solidFill>
                  <a:srgbClr val="FFFFFF"/>
                </a:solidFill>
                <a:latin typeface="Gotham Book"/>
                <a:ea typeface="Gotham Book"/>
                <a:cs typeface="Gotham Book"/>
                <a:sym typeface="Gotham Book"/>
              </a:defRPr>
            </a:pPr>
            <a:r>
              <a:rPr lang="en-US" dirty="0"/>
              <a:t>ALTA</a:t>
            </a:r>
          </a:p>
          <a:p>
            <a:pPr>
              <a:defRPr sz="4800" b="0">
                <a:solidFill>
                  <a:srgbClr val="FFFFFF"/>
                </a:solidFill>
                <a:latin typeface="Gotham Book"/>
                <a:ea typeface="Gotham Book"/>
                <a:cs typeface="Gotham Book"/>
                <a:sym typeface="Gotham Book"/>
              </a:defRPr>
            </a:pPr>
            <a:r>
              <a:rPr lang="en-US" dirty="0"/>
              <a:t>DISCIPLINA /</a:t>
            </a:r>
          </a:p>
          <a:p>
            <a:pPr>
              <a:defRPr sz="4800" b="0">
                <a:solidFill>
                  <a:srgbClr val="FFFFFF"/>
                </a:solidFill>
                <a:latin typeface="Gotham Book"/>
                <a:ea typeface="Gotham Book"/>
                <a:cs typeface="Gotham Book"/>
                <a:sym typeface="Gotham Book"/>
              </a:defRPr>
            </a:pPr>
            <a:r>
              <a:rPr lang="en-US" sz="4800" dirty="0">
                <a:latin typeface="Gotham Book"/>
              </a:rPr>
              <a:t>INSTRUCCI</a:t>
            </a:r>
            <a:r>
              <a:rPr lang="en-US" sz="4800" dirty="0">
                <a:latin typeface="Gotham Book"/>
                <a:cs typeface="Times New Roman" panose="02020603050405020304" pitchFamily="18" charset="0"/>
              </a:rPr>
              <a:t>Ó</a:t>
            </a:r>
            <a:r>
              <a:rPr lang="en-US" sz="4800" dirty="0">
                <a:latin typeface="Gotham Book"/>
              </a:rPr>
              <a:t>N</a:t>
            </a:r>
          </a:p>
        </p:txBody>
      </p:sp>
      <p:sp>
        <p:nvSpPr>
          <p:cNvPr id="8" name="Low ____">
            <a:extLst>
              <a:ext uri="{FF2B5EF4-FFF2-40B4-BE49-F238E27FC236}">
                <a16:creationId xmlns:a16="http://schemas.microsoft.com/office/drawing/2014/main" id="{33E74978-C3E4-4D6D-9FEB-0AB42D55F85B}"/>
              </a:ext>
            </a:extLst>
          </p:cNvPr>
          <p:cNvSpPr txBox="1"/>
          <p:nvPr/>
        </p:nvSpPr>
        <p:spPr>
          <a:xfrm>
            <a:off x="10757320" y="1503785"/>
            <a:ext cx="3186770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800" b="0">
                <a:solidFill>
                  <a:srgbClr val="FFFFFF"/>
                </a:solidFill>
                <a:latin typeface="Gotham Book"/>
                <a:ea typeface="Gotham Book"/>
                <a:cs typeface="Gotham Book"/>
                <a:sym typeface="Gotham Book"/>
              </a:defRPr>
            </a:lvl1pPr>
          </a:lstStyle>
          <a:p>
            <a:r>
              <a:rPr lang="en-US" u="sng" dirty="0"/>
              <a:t>AMOR</a:t>
            </a:r>
            <a:r>
              <a:rPr lang="en-US" dirty="0"/>
              <a:t> ALTO</a:t>
            </a:r>
            <a:endParaRPr dirty="0"/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Line"/>
          <p:cNvSpPr/>
          <p:nvPr/>
        </p:nvSpPr>
        <p:spPr>
          <a:xfrm flipV="1">
            <a:off x="12191999" y="2542504"/>
            <a:ext cx="1" cy="7748994"/>
          </a:xfrm>
          <a:prstGeom prst="line">
            <a:avLst/>
          </a:prstGeom>
          <a:ln w="63500">
            <a:solidFill>
              <a:srgbClr val="4C5C5C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76" name="Line"/>
          <p:cNvSpPr/>
          <p:nvPr/>
        </p:nvSpPr>
        <p:spPr>
          <a:xfrm>
            <a:off x="6163310" y="6218618"/>
            <a:ext cx="12057380" cy="1"/>
          </a:xfrm>
          <a:prstGeom prst="line">
            <a:avLst/>
          </a:prstGeom>
          <a:ln w="63500">
            <a:solidFill>
              <a:srgbClr val="4C5C5C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78" name="Low Love"/>
          <p:cNvSpPr txBox="1"/>
          <p:nvPr/>
        </p:nvSpPr>
        <p:spPr>
          <a:xfrm>
            <a:off x="10617860" y="10686424"/>
            <a:ext cx="3159519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4800" b="0">
                <a:solidFill>
                  <a:srgbClr val="FFFFFF"/>
                </a:solidFill>
                <a:latin typeface="Gotham Book"/>
                <a:ea typeface="Gotham Book"/>
                <a:cs typeface="Gotham Book"/>
                <a:sym typeface="Gotham Book"/>
              </a:defRPr>
            </a:pPr>
            <a:r>
              <a:rPr lang="en-US" u="sng" dirty="0"/>
              <a:t>AMOR</a:t>
            </a:r>
            <a:r>
              <a:rPr lang="en-US" dirty="0"/>
              <a:t> BAJO</a:t>
            </a:r>
            <a:endParaRPr u="sng" dirty="0">
              <a:latin typeface="Gotham Bold"/>
              <a:ea typeface="Gotham Bold"/>
              <a:cs typeface="Gotham Bold"/>
              <a:sym typeface="Gotham Bold"/>
            </a:endParaRPr>
          </a:p>
        </p:txBody>
      </p:sp>
      <p:sp>
        <p:nvSpPr>
          <p:cNvPr id="79" name="Low…"/>
          <p:cNvSpPr txBox="1"/>
          <p:nvPr/>
        </p:nvSpPr>
        <p:spPr>
          <a:xfrm>
            <a:off x="2305459" y="5058020"/>
            <a:ext cx="3584315" cy="23185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800" b="0">
                <a:solidFill>
                  <a:srgbClr val="FFFFFF"/>
                </a:solidFill>
                <a:latin typeface="Gotham Book"/>
                <a:ea typeface="Gotham Book"/>
                <a:cs typeface="Gotham Book"/>
                <a:sym typeface="Gotham Book"/>
              </a:defRPr>
            </a:pPr>
            <a:r>
              <a:rPr lang="en-US" sz="4800" dirty="0">
                <a:latin typeface="Gotham Book"/>
              </a:rPr>
              <a:t>BAJA</a:t>
            </a:r>
          </a:p>
          <a:p>
            <a:pPr>
              <a:defRPr sz="4800" b="0">
                <a:solidFill>
                  <a:srgbClr val="FFFFFF"/>
                </a:solidFill>
                <a:latin typeface="Gotham Book"/>
                <a:ea typeface="Gotham Book"/>
                <a:cs typeface="Gotham Book"/>
                <a:sym typeface="Gotham Book"/>
              </a:defRPr>
            </a:pPr>
            <a:r>
              <a:rPr lang="en-US" sz="4800" dirty="0">
                <a:latin typeface="Gotham Book"/>
              </a:rPr>
              <a:t>DISCIPLINA /</a:t>
            </a:r>
          </a:p>
          <a:p>
            <a:pPr>
              <a:defRPr sz="4800" b="0">
                <a:solidFill>
                  <a:srgbClr val="FFFFFF"/>
                </a:solidFill>
                <a:latin typeface="Gotham Book"/>
                <a:ea typeface="Gotham Book"/>
                <a:cs typeface="Gotham Book"/>
                <a:sym typeface="Gotham Book"/>
              </a:defRPr>
            </a:pPr>
            <a:r>
              <a:rPr lang="en-US" sz="4800" dirty="0">
                <a:latin typeface="Gotham Book"/>
              </a:rPr>
              <a:t>INSTRUCCI</a:t>
            </a:r>
            <a:r>
              <a:rPr lang="en-US" sz="4800" dirty="0">
                <a:latin typeface="Gotham Book"/>
                <a:cs typeface="Times New Roman" panose="02020603050405020304" pitchFamily="18" charset="0"/>
              </a:rPr>
              <a:t>Ó</a:t>
            </a:r>
            <a:r>
              <a:rPr lang="en-US" sz="4800" dirty="0">
                <a:latin typeface="Gotham Book"/>
              </a:rPr>
              <a:t>N</a:t>
            </a:r>
          </a:p>
        </p:txBody>
      </p:sp>
      <p:sp>
        <p:nvSpPr>
          <p:cNvPr id="80" name="High…"/>
          <p:cNvSpPr txBox="1"/>
          <p:nvPr/>
        </p:nvSpPr>
        <p:spPr>
          <a:xfrm>
            <a:off x="18494226" y="5058020"/>
            <a:ext cx="3584315" cy="23185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800" b="0">
                <a:solidFill>
                  <a:srgbClr val="FFFFFF"/>
                </a:solidFill>
                <a:latin typeface="Gotham Book"/>
                <a:ea typeface="Gotham Book"/>
                <a:cs typeface="Gotham Book"/>
                <a:sym typeface="Gotham Book"/>
              </a:defRPr>
            </a:pPr>
            <a:r>
              <a:rPr lang="en-US" dirty="0"/>
              <a:t>ALTA</a:t>
            </a:r>
          </a:p>
          <a:p>
            <a:pPr>
              <a:defRPr sz="4800" b="0">
                <a:solidFill>
                  <a:srgbClr val="FFFFFF"/>
                </a:solidFill>
                <a:latin typeface="Gotham Book"/>
                <a:ea typeface="Gotham Book"/>
                <a:cs typeface="Gotham Book"/>
                <a:sym typeface="Gotham Book"/>
              </a:defRPr>
            </a:pPr>
            <a:r>
              <a:rPr lang="en-US" dirty="0"/>
              <a:t>DISCIPLINA /</a:t>
            </a:r>
          </a:p>
          <a:p>
            <a:pPr>
              <a:defRPr sz="4800" b="0">
                <a:solidFill>
                  <a:srgbClr val="FFFFFF"/>
                </a:solidFill>
                <a:latin typeface="Gotham Book"/>
                <a:ea typeface="Gotham Book"/>
                <a:cs typeface="Gotham Book"/>
                <a:sym typeface="Gotham Book"/>
              </a:defRPr>
            </a:pPr>
            <a:r>
              <a:rPr lang="en-US" sz="4800" dirty="0">
                <a:latin typeface="Gotham Book"/>
              </a:rPr>
              <a:t>INSTRUCCI</a:t>
            </a:r>
            <a:r>
              <a:rPr lang="en-US" sz="4800" dirty="0">
                <a:latin typeface="Gotham Book"/>
                <a:cs typeface="Times New Roman" panose="02020603050405020304" pitchFamily="18" charset="0"/>
              </a:rPr>
              <a:t>Ó</a:t>
            </a:r>
            <a:r>
              <a:rPr lang="en-US" sz="4800" dirty="0">
                <a:latin typeface="Gotham Book"/>
              </a:rPr>
              <a:t>N</a:t>
            </a:r>
          </a:p>
        </p:txBody>
      </p:sp>
      <p:sp>
        <p:nvSpPr>
          <p:cNvPr id="8" name="Low ____">
            <a:extLst>
              <a:ext uri="{FF2B5EF4-FFF2-40B4-BE49-F238E27FC236}">
                <a16:creationId xmlns:a16="http://schemas.microsoft.com/office/drawing/2014/main" id="{0592230F-A099-449C-918B-02C4B478055B}"/>
              </a:ext>
            </a:extLst>
          </p:cNvPr>
          <p:cNvSpPr txBox="1"/>
          <p:nvPr/>
        </p:nvSpPr>
        <p:spPr>
          <a:xfrm>
            <a:off x="10757320" y="1503785"/>
            <a:ext cx="3186770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800" b="0">
                <a:solidFill>
                  <a:srgbClr val="FFFFFF"/>
                </a:solidFill>
                <a:latin typeface="Gotham Book"/>
                <a:ea typeface="Gotham Book"/>
                <a:cs typeface="Gotham Book"/>
                <a:sym typeface="Gotham Book"/>
              </a:defRPr>
            </a:lvl1pPr>
          </a:lstStyle>
          <a:p>
            <a:r>
              <a:rPr lang="en-US" u="sng" dirty="0"/>
              <a:t>AMOR</a:t>
            </a:r>
            <a:r>
              <a:rPr lang="en-US" dirty="0"/>
              <a:t> ALTO</a:t>
            </a:r>
            <a:endParaRPr dirty="0"/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Line"/>
          <p:cNvSpPr/>
          <p:nvPr/>
        </p:nvSpPr>
        <p:spPr>
          <a:xfrm flipV="1">
            <a:off x="12191999" y="2542504"/>
            <a:ext cx="1" cy="7748994"/>
          </a:xfrm>
          <a:prstGeom prst="line">
            <a:avLst/>
          </a:prstGeom>
          <a:ln w="63500">
            <a:solidFill>
              <a:srgbClr val="4C5C5C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76" name="Line"/>
          <p:cNvSpPr/>
          <p:nvPr/>
        </p:nvSpPr>
        <p:spPr>
          <a:xfrm>
            <a:off x="6163310" y="6218618"/>
            <a:ext cx="12057380" cy="1"/>
          </a:xfrm>
          <a:prstGeom prst="line">
            <a:avLst/>
          </a:prstGeom>
          <a:ln w="63500">
            <a:solidFill>
              <a:srgbClr val="4C5C5C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79" name="Low…"/>
          <p:cNvSpPr txBox="1"/>
          <p:nvPr/>
        </p:nvSpPr>
        <p:spPr>
          <a:xfrm>
            <a:off x="2305459" y="5058020"/>
            <a:ext cx="3584315" cy="23185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800" b="0">
                <a:solidFill>
                  <a:srgbClr val="FFFFFF"/>
                </a:solidFill>
                <a:latin typeface="Gotham Book"/>
                <a:ea typeface="Gotham Book"/>
                <a:cs typeface="Gotham Book"/>
                <a:sym typeface="Gotham Book"/>
              </a:defRPr>
            </a:pPr>
            <a:r>
              <a:rPr lang="en-US" sz="4800" dirty="0">
                <a:latin typeface="Gotham Book"/>
              </a:rPr>
              <a:t>BAJA</a:t>
            </a:r>
          </a:p>
          <a:p>
            <a:pPr>
              <a:defRPr sz="4800" b="0">
                <a:solidFill>
                  <a:srgbClr val="FFFFFF"/>
                </a:solidFill>
                <a:latin typeface="Gotham Book"/>
                <a:ea typeface="Gotham Book"/>
                <a:cs typeface="Gotham Book"/>
                <a:sym typeface="Gotham Book"/>
              </a:defRPr>
            </a:pPr>
            <a:r>
              <a:rPr lang="en-US" sz="4800" dirty="0">
                <a:latin typeface="Gotham Book"/>
              </a:rPr>
              <a:t>DISCIPLINA /</a:t>
            </a:r>
          </a:p>
          <a:p>
            <a:pPr>
              <a:defRPr sz="4800" b="0">
                <a:solidFill>
                  <a:srgbClr val="FFFFFF"/>
                </a:solidFill>
                <a:latin typeface="Gotham Book"/>
                <a:ea typeface="Gotham Book"/>
                <a:cs typeface="Gotham Book"/>
                <a:sym typeface="Gotham Book"/>
              </a:defRPr>
            </a:pPr>
            <a:r>
              <a:rPr lang="en-US" sz="4800" dirty="0">
                <a:latin typeface="Gotham Book"/>
              </a:rPr>
              <a:t>INSTRUCCI</a:t>
            </a:r>
            <a:r>
              <a:rPr lang="en-US" sz="4800" dirty="0">
                <a:latin typeface="Gotham Book"/>
                <a:cs typeface="Times New Roman" panose="02020603050405020304" pitchFamily="18" charset="0"/>
              </a:rPr>
              <a:t>Ó</a:t>
            </a:r>
            <a:r>
              <a:rPr lang="en-US" sz="4800" dirty="0">
                <a:latin typeface="Gotham Book"/>
              </a:rPr>
              <a:t>N</a:t>
            </a:r>
          </a:p>
        </p:txBody>
      </p:sp>
      <p:sp>
        <p:nvSpPr>
          <p:cNvPr id="80" name="High…"/>
          <p:cNvSpPr txBox="1"/>
          <p:nvPr/>
        </p:nvSpPr>
        <p:spPr>
          <a:xfrm>
            <a:off x="18494226" y="5058020"/>
            <a:ext cx="3584315" cy="23185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800" b="0">
                <a:solidFill>
                  <a:srgbClr val="FFFFFF"/>
                </a:solidFill>
                <a:latin typeface="Gotham Book"/>
                <a:ea typeface="Gotham Book"/>
                <a:cs typeface="Gotham Book"/>
                <a:sym typeface="Gotham Book"/>
              </a:defRPr>
            </a:pPr>
            <a:r>
              <a:rPr lang="en-US" dirty="0"/>
              <a:t>ALTA</a:t>
            </a:r>
          </a:p>
          <a:p>
            <a:pPr>
              <a:defRPr sz="4800" b="0">
                <a:solidFill>
                  <a:srgbClr val="FFFFFF"/>
                </a:solidFill>
                <a:latin typeface="Gotham Book"/>
                <a:ea typeface="Gotham Book"/>
                <a:cs typeface="Gotham Book"/>
                <a:sym typeface="Gotham Book"/>
              </a:defRPr>
            </a:pPr>
            <a:r>
              <a:rPr lang="en-US" dirty="0"/>
              <a:t>DISCIPLINA /</a:t>
            </a:r>
          </a:p>
          <a:p>
            <a:pPr>
              <a:defRPr sz="4800" b="0">
                <a:solidFill>
                  <a:srgbClr val="FFFFFF"/>
                </a:solidFill>
                <a:latin typeface="Gotham Book"/>
                <a:ea typeface="Gotham Book"/>
                <a:cs typeface="Gotham Book"/>
                <a:sym typeface="Gotham Book"/>
              </a:defRPr>
            </a:pPr>
            <a:r>
              <a:rPr lang="en-US" sz="4800" dirty="0">
                <a:latin typeface="Gotham Book"/>
              </a:rPr>
              <a:t>INSTRUCCI</a:t>
            </a:r>
            <a:r>
              <a:rPr lang="en-US" sz="4800" dirty="0">
                <a:latin typeface="Gotham Book"/>
                <a:cs typeface="Times New Roman" panose="02020603050405020304" pitchFamily="18" charset="0"/>
              </a:rPr>
              <a:t>Ó</a:t>
            </a:r>
            <a:r>
              <a:rPr lang="en-US" sz="4800" dirty="0">
                <a:latin typeface="Gotham Book"/>
              </a:rPr>
              <a:t>N</a:t>
            </a:r>
          </a:p>
        </p:txBody>
      </p:sp>
      <p:sp>
        <p:nvSpPr>
          <p:cNvPr id="8" name="Permissive">
            <a:extLst>
              <a:ext uri="{FF2B5EF4-FFF2-40B4-BE49-F238E27FC236}">
                <a16:creationId xmlns:a16="http://schemas.microsoft.com/office/drawing/2014/main" id="{4DFA27FF-999E-4AEE-859A-1BA63329C6E5}"/>
              </a:ext>
            </a:extLst>
          </p:cNvPr>
          <p:cNvSpPr txBox="1"/>
          <p:nvPr/>
        </p:nvSpPr>
        <p:spPr>
          <a:xfrm>
            <a:off x="7513811" y="3836049"/>
            <a:ext cx="2558393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800" b="0" u="sng">
                <a:solidFill>
                  <a:srgbClr val="FFFFFF"/>
                </a:solidFill>
                <a:latin typeface="Gotham Bold"/>
                <a:ea typeface="Gotham Bold"/>
                <a:cs typeface="Gotham Bold"/>
                <a:sym typeface="Gotham Bold"/>
              </a:defRPr>
            </a:lvl1pPr>
          </a:lstStyle>
          <a:p>
            <a:r>
              <a:rPr lang="en-US" dirty="0"/>
              <a:t>Permisivo</a:t>
            </a:r>
            <a:endParaRPr dirty="0"/>
          </a:p>
        </p:txBody>
      </p:sp>
      <p:sp>
        <p:nvSpPr>
          <p:cNvPr id="9" name="Low ____">
            <a:extLst>
              <a:ext uri="{FF2B5EF4-FFF2-40B4-BE49-F238E27FC236}">
                <a16:creationId xmlns:a16="http://schemas.microsoft.com/office/drawing/2014/main" id="{E54AD34E-2B8A-4FBC-A965-2AD9B8486B03}"/>
              </a:ext>
            </a:extLst>
          </p:cNvPr>
          <p:cNvSpPr txBox="1"/>
          <p:nvPr/>
        </p:nvSpPr>
        <p:spPr>
          <a:xfrm>
            <a:off x="10757320" y="1503785"/>
            <a:ext cx="3186770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800" b="0">
                <a:solidFill>
                  <a:srgbClr val="FFFFFF"/>
                </a:solidFill>
                <a:latin typeface="Gotham Book"/>
                <a:ea typeface="Gotham Book"/>
                <a:cs typeface="Gotham Book"/>
                <a:sym typeface="Gotham Book"/>
              </a:defRPr>
            </a:lvl1pPr>
          </a:lstStyle>
          <a:p>
            <a:r>
              <a:rPr lang="en-US" u="sng" dirty="0"/>
              <a:t>AMOR</a:t>
            </a:r>
            <a:r>
              <a:rPr lang="en-US" dirty="0"/>
              <a:t> ALTO</a:t>
            </a:r>
            <a:endParaRPr dirty="0"/>
          </a:p>
        </p:txBody>
      </p:sp>
      <p:sp>
        <p:nvSpPr>
          <p:cNvPr id="10" name="Low Love">
            <a:extLst>
              <a:ext uri="{FF2B5EF4-FFF2-40B4-BE49-F238E27FC236}">
                <a16:creationId xmlns:a16="http://schemas.microsoft.com/office/drawing/2014/main" id="{2A235F95-A708-4F2A-BB3A-4177FDDEA68E}"/>
              </a:ext>
            </a:extLst>
          </p:cNvPr>
          <p:cNvSpPr txBox="1"/>
          <p:nvPr/>
        </p:nvSpPr>
        <p:spPr>
          <a:xfrm>
            <a:off x="10617860" y="10686424"/>
            <a:ext cx="3159519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4800" b="0">
                <a:solidFill>
                  <a:srgbClr val="FFFFFF"/>
                </a:solidFill>
                <a:latin typeface="Gotham Book"/>
                <a:ea typeface="Gotham Book"/>
                <a:cs typeface="Gotham Book"/>
                <a:sym typeface="Gotham Book"/>
              </a:defRPr>
            </a:pPr>
            <a:r>
              <a:rPr lang="en-US" u="sng" dirty="0"/>
              <a:t>AMOR</a:t>
            </a:r>
            <a:r>
              <a:rPr lang="en-US" dirty="0"/>
              <a:t> BAJO</a:t>
            </a:r>
            <a:endParaRPr u="sng" dirty="0">
              <a:latin typeface="Gotham Bold"/>
              <a:ea typeface="Gotham Bold"/>
              <a:cs typeface="Gotham Bold"/>
              <a:sym typeface="Gotham Bold"/>
            </a:endParaRPr>
          </a:p>
        </p:txBody>
      </p:sp>
    </p:spTree>
    <p:extLst>
      <p:ext uri="{BB962C8B-B14F-4D97-AF65-F5344CB8AC3E}">
        <p14:creationId xmlns:p14="http://schemas.microsoft.com/office/powerpoint/2010/main" val="3893239145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Line"/>
          <p:cNvSpPr/>
          <p:nvPr/>
        </p:nvSpPr>
        <p:spPr>
          <a:xfrm flipV="1">
            <a:off x="12191999" y="2542504"/>
            <a:ext cx="1" cy="7748994"/>
          </a:xfrm>
          <a:prstGeom prst="line">
            <a:avLst/>
          </a:prstGeom>
          <a:ln w="63500">
            <a:solidFill>
              <a:srgbClr val="4C5C5C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76" name="Line"/>
          <p:cNvSpPr/>
          <p:nvPr/>
        </p:nvSpPr>
        <p:spPr>
          <a:xfrm>
            <a:off x="6163310" y="6218618"/>
            <a:ext cx="12057380" cy="1"/>
          </a:xfrm>
          <a:prstGeom prst="line">
            <a:avLst/>
          </a:prstGeom>
          <a:ln w="63500">
            <a:solidFill>
              <a:srgbClr val="4C5C5C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79" name="Low…"/>
          <p:cNvSpPr txBox="1"/>
          <p:nvPr/>
        </p:nvSpPr>
        <p:spPr>
          <a:xfrm>
            <a:off x="2305459" y="5058020"/>
            <a:ext cx="3584315" cy="23185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800" b="0">
                <a:solidFill>
                  <a:srgbClr val="FFFFFF"/>
                </a:solidFill>
                <a:latin typeface="Gotham Book"/>
                <a:ea typeface="Gotham Book"/>
                <a:cs typeface="Gotham Book"/>
                <a:sym typeface="Gotham Book"/>
              </a:defRPr>
            </a:pPr>
            <a:r>
              <a:rPr lang="en-US" sz="4800" dirty="0">
                <a:latin typeface="Gotham Book"/>
              </a:rPr>
              <a:t>BAJA</a:t>
            </a:r>
          </a:p>
          <a:p>
            <a:pPr>
              <a:defRPr sz="4800" b="0">
                <a:solidFill>
                  <a:srgbClr val="FFFFFF"/>
                </a:solidFill>
                <a:latin typeface="Gotham Book"/>
                <a:ea typeface="Gotham Book"/>
                <a:cs typeface="Gotham Book"/>
                <a:sym typeface="Gotham Book"/>
              </a:defRPr>
            </a:pPr>
            <a:r>
              <a:rPr lang="en-US" sz="4800" dirty="0">
                <a:latin typeface="Gotham Book"/>
              </a:rPr>
              <a:t>DISCIPLINA /</a:t>
            </a:r>
          </a:p>
          <a:p>
            <a:pPr>
              <a:defRPr sz="4800" b="0">
                <a:solidFill>
                  <a:srgbClr val="FFFFFF"/>
                </a:solidFill>
                <a:latin typeface="Gotham Book"/>
                <a:ea typeface="Gotham Book"/>
                <a:cs typeface="Gotham Book"/>
                <a:sym typeface="Gotham Book"/>
              </a:defRPr>
            </a:pPr>
            <a:r>
              <a:rPr lang="en-US" sz="4800" dirty="0">
                <a:latin typeface="Gotham Book"/>
              </a:rPr>
              <a:t>INSTRUCCI</a:t>
            </a:r>
            <a:r>
              <a:rPr lang="en-US" sz="4800" dirty="0">
                <a:latin typeface="Gotham Book"/>
                <a:cs typeface="Times New Roman" panose="02020603050405020304" pitchFamily="18" charset="0"/>
              </a:rPr>
              <a:t>Ó</a:t>
            </a:r>
            <a:r>
              <a:rPr lang="en-US" sz="4800" dirty="0">
                <a:latin typeface="Gotham Book"/>
              </a:rPr>
              <a:t>N</a:t>
            </a:r>
          </a:p>
        </p:txBody>
      </p:sp>
      <p:sp>
        <p:nvSpPr>
          <p:cNvPr id="80" name="High…"/>
          <p:cNvSpPr txBox="1"/>
          <p:nvPr/>
        </p:nvSpPr>
        <p:spPr>
          <a:xfrm>
            <a:off x="18494226" y="5058020"/>
            <a:ext cx="3584315" cy="23185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800" b="0">
                <a:solidFill>
                  <a:srgbClr val="FFFFFF"/>
                </a:solidFill>
                <a:latin typeface="Gotham Book"/>
                <a:ea typeface="Gotham Book"/>
                <a:cs typeface="Gotham Book"/>
                <a:sym typeface="Gotham Book"/>
              </a:defRPr>
            </a:pPr>
            <a:r>
              <a:rPr lang="en-US" dirty="0"/>
              <a:t>ALTA</a:t>
            </a:r>
          </a:p>
          <a:p>
            <a:pPr>
              <a:defRPr sz="4800" b="0">
                <a:solidFill>
                  <a:srgbClr val="FFFFFF"/>
                </a:solidFill>
                <a:latin typeface="Gotham Book"/>
                <a:ea typeface="Gotham Book"/>
                <a:cs typeface="Gotham Book"/>
                <a:sym typeface="Gotham Book"/>
              </a:defRPr>
            </a:pPr>
            <a:r>
              <a:rPr lang="en-US" dirty="0"/>
              <a:t>DISCIPLINA /</a:t>
            </a:r>
          </a:p>
          <a:p>
            <a:pPr>
              <a:defRPr sz="4800" b="0">
                <a:solidFill>
                  <a:srgbClr val="FFFFFF"/>
                </a:solidFill>
                <a:latin typeface="Gotham Book"/>
                <a:ea typeface="Gotham Book"/>
                <a:cs typeface="Gotham Book"/>
                <a:sym typeface="Gotham Book"/>
              </a:defRPr>
            </a:pPr>
            <a:r>
              <a:rPr lang="en-US" sz="4800" dirty="0">
                <a:latin typeface="Gotham Book"/>
              </a:rPr>
              <a:t>INSTRUCCI</a:t>
            </a:r>
            <a:r>
              <a:rPr lang="en-US" sz="4800" dirty="0">
                <a:latin typeface="Gotham Book"/>
                <a:cs typeface="Times New Roman" panose="02020603050405020304" pitchFamily="18" charset="0"/>
              </a:rPr>
              <a:t>Ó</a:t>
            </a:r>
            <a:r>
              <a:rPr lang="en-US" sz="4800" dirty="0">
                <a:latin typeface="Gotham Book"/>
              </a:rPr>
              <a:t>N</a:t>
            </a:r>
          </a:p>
        </p:txBody>
      </p:sp>
      <p:sp>
        <p:nvSpPr>
          <p:cNvPr id="8" name="Permissive">
            <a:extLst>
              <a:ext uri="{FF2B5EF4-FFF2-40B4-BE49-F238E27FC236}">
                <a16:creationId xmlns:a16="http://schemas.microsoft.com/office/drawing/2014/main" id="{4DFA27FF-999E-4AEE-859A-1BA63329C6E5}"/>
              </a:ext>
            </a:extLst>
          </p:cNvPr>
          <p:cNvSpPr txBox="1"/>
          <p:nvPr/>
        </p:nvSpPr>
        <p:spPr>
          <a:xfrm>
            <a:off x="7513811" y="3836049"/>
            <a:ext cx="2558393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800" b="0" u="sng">
                <a:solidFill>
                  <a:srgbClr val="FFFFFF"/>
                </a:solidFill>
                <a:latin typeface="Gotham Bold"/>
                <a:ea typeface="Gotham Bold"/>
                <a:cs typeface="Gotham Bold"/>
                <a:sym typeface="Gotham Bold"/>
              </a:defRPr>
            </a:lvl1pPr>
          </a:lstStyle>
          <a:p>
            <a:r>
              <a:rPr lang="es-MX" dirty="0"/>
              <a:t>Permisivo</a:t>
            </a:r>
          </a:p>
        </p:txBody>
      </p:sp>
      <p:sp>
        <p:nvSpPr>
          <p:cNvPr id="9" name="Authoritative">
            <a:extLst>
              <a:ext uri="{FF2B5EF4-FFF2-40B4-BE49-F238E27FC236}">
                <a16:creationId xmlns:a16="http://schemas.microsoft.com/office/drawing/2014/main" id="{BCA572C9-3F3C-4EF3-9C97-2658C21A2138}"/>
              </a:ext>
            </a:extLst>
          </p:cNvPr>
          <p:cNvSpPr txBox="1"/>
          <p:nvPr/>
        </p:nvSpPr>
        <p:spPr>
          <a:xfrm>
            <a:off x="13160468" y="3836049"/>
            <a:ext cx="2170466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800" b="0" u="sng">
                <a:solidFill>
                  <a:srgbClr val="FFFFFF"/>
                </a:solidFill>
                <a:latin typeface="Gotham Bold"/>
                <a:ea typeface="Gotham Bold"/>
                <a:cs typeface="Gotham Bold"/>
                <a:sym typeface="Gotham Bold"/>
              </a:defRPr>
            </a:lvl1pPr>
          </a:lstStyle>
          <a:p>
            <a:r>
              <a:rPr lang="es-MX" dirty="0"/>
              <a:t>Asertivo</a:t>
            </a:r>
          </a:p>
        </p:txBody>
      </p:sp>
      <p:sp>
        <p:nvSpPr>
          <p:cNvPr id="11" name="Low Love">
            <a:extLst>
              <a:ext uri="{FF2B5EF4-FFF2-40B4-BE49-F238E27FC236}">
                <a16:creationId xmlns:a16="http://schemas.microsoft.com/office/drawing/2014/main" id="{DE601DEE-DEBB-4AE0-9DB8-B9F74E79191E}"/>
              </a:ext>
            </a:extLst>
          </p:cNvPr>
          <p:cNvSpPr txBox="1"/>
          <p:nvPr/>
        </p:nvSpPr>
        <p:spPr>
          <a:xfrm>
            <a:off x="10617860" y="10686424"/>
            <a:ext cx="3159519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4800" b="0">
                <a:solidFill>
                  <a:srgbClr val="FFFFFF"/>
                </a:solidFill>
                <a:latin typeface="Gotham Book"/>
                <a:ea typeface="Gotham Book"/>
                <a:cs typeface="Gotham Book"/>
                <a:sym typeface="Gotham Book"/>
              </a:defRPr>
            </a:pPr>
            <a:r>
              <a:rPr lang="en-US" u="sng" dirty="0"/>
              <a:t>AMOR</a:t>
            </a:r>
            <a:r>
              <a:rPr lang="en-US" dirty="0"/>
              <a:t> BAJO</a:t>
            </a:r>
            <a:endParaRPr u="sng" dirty="0">
              <a:latin typeface="Gotham Bold"/>
              <a:ea typeface="Gotham Bold"/>
              <a:cs typeface="Gotham Bold"/>
              <a:sym typeface="Gotham Bold"/>
            </a:endParaRPr>
          </a:p>
        </p:txBody>
      </p:sp>
      <p:sp>
        <p:nvSpPr>
          <p:cNvPr id="12" name="Low ____">
            <a:extLst>
              <a:ext uri="{FF2B5EF4-FFF2-40B4-BE49-F238E27FC236}">
                <a16:creationId xmlns:a16="http://schemas.microsoft.com/office/drawing/2014/main" id="{FE9241E2-F310-41D2-80B4-6FFC6B95625C}"/>
              </a:ext>
            </a:extLst>
          </p:cNvPr>
          <p:cNvSpPr txBox="1"/>
          <p:nvPr/>
        </p:nvSpPr>
        <p:spPr>
          <a:xfrm>
            <a:off x="10757320" y="1503785"/>
            <a:ext cx="3186770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800" b="0">
                <a:solidFill>
                  <a:srgbClr val="FFFFFF"/>
                </a:solidFill>
                <a:latin typeface="Gotham Book"/>
                <a:ea typeface="Gotham Book"/>
                <a:cs typeface="Gotham Book"/>
                <a:sym typeface="Gotham Book"/>
              </a:defRPr>
            </a:lvl1pPr>
          </a:lstStyle>
          <a:p>
            <a:r>
              <a:rPr lang="en-US" u="sng" dirty="0"/>
              <a:t>AMOR</a:t>
            </a:r>
            <a:r>
              <a:rPr lang="en-US" dirty="0"/>
              <a:t> ALTO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43242951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Line"/>
          <p:cNvSpPr/>
          <p:nvPr/>
        </p:nvSpPr>
        <p:spPr>
          <a:xfrm flipV="1">
            <a:off x="12191999" y="2542504"/>
            <a:ext cx="1" cy="7748994"/>
          </a:xfrm>
          <a:prstGeom prst="line">
            <a:avLst/>
          </a:prstGeom>
          <a:ln w="63500">
            <a:solidFill>
              <a:srgbClr val="4C5C5C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76" name="Line"/>
          <p:cNvSpPr/>
          <p:nvPr/>
        </p:nvSpPr>
        <p:spPr>
          <a:xfrm>
            <a:off x="6163310" y="6218618"/>
            <a:ext cx="12057380" cy="1"/>
          </a:xfrm>
          <a:prstGeom prst="line">
            <a:avLst/>
          </a:prstGeom>
          <a:ln w="63500">
            <a:solidFill>
              <a:srgbClr val="4C5C5C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79" name="Low…"/>
          <p:cNvSpPr txBox="1"/>
          <p:nvPr/>
        </p:nvSpPr>
        <p:spPr>
          <a:xfrm>
            <a:off x="2305459" y="5058020"/>
            <a:ext cx="3584315" cy="23185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800" b="0">
                <a:solidFill>
                  <a:srgbClr val="FFFFFF"/>
                </a:solidFill>
                <a:latin typeface="Gotham Book"/>
                <a:ea typeface="Gotham Book"/>
                <a:cs typeface="Gotham Book"/>
                <a:sym typeface="Gotham Book"/>
              </a:defRPr>
            </a:pPr>
            <a:r>
              <a:rPr lang="en-US" sz="4800" dirty="0">
                <a:latin typeface="Gotham Book"/>
              </a:rPr>
              <a:t>BAJA</a:t>
            </a:r>
          </a:p>
          <a:p>
            <a:pPr>
              <a:defRPr sz="4800" b="0">
                <a:solidFill>
                  <a:srgbClr val="FFFFFF"/>
                </a:solidFill>
                <a:latin typeface="Gotham Book"/>
                <a:ea typeface="Gotham Book"/>
                <a:cs typeface="Gotham Book"/>
                <a:sym typeface="Gotham Book"/>
              </a:defRPr>
            </a:pPr>
            <a:r>
              <a:rPr lang="en-US" sz="4800" dirty="0">
                <a:latin typeface="Gotham Book"/>
              </a:rPr>
              <a:t>DISCIPLINA /</a:t>
            </a:r>
          </a:p>
          <a:p>
            <a:pPr>
              <a:defRPr sz="4800" b="0">
                <a:solidFill>
                  <a:srgbClr val="FFFFFF"/>
                </a:solidFill>
                <a:latin typeface="Gotham Book"/>
                <a:ea typeface="Gotham Book"/>
                <a:cs typeface="Gotham Book"/>
                <a:sym typeface="Gotham Book"/>
              </a:defRPr>
            </a:pPr>
            <a:r>
              <a:rPr lang="en-US" sz="4800" dirty="0">
                <a:latin typeface="Gotham Book"/>
              </a:rPr>
              <a:t>INSTRUCCI</a:t>
            </a:r>
            <a:r>
              <a:rPr lang="en-US" sz="4800" dirty="0">
                <a:latin typeface="Gotham Book"/>
                <a:cs typeface="Times New Roman" panose="02020603050405020304" pitchFamily="18" charset="0"/>
              </a:rPr>
              <a:t>Ó</a:t>
            </a:r>
            <a:r>
              <a:rPr lang="en-US" sz="4800" dirty="0">
                <a:latin typeface="Gotham Book"/>
              </a:rPr>
              <a:t>N</a:t>
            </a:r>
          </a:p>
        </p:txBody>
      </p:sp>
      <p:sp>
        <p:nvSpPr>
          <p:cNvPr id="80" name="High…"/>
          <p:cNvSpPr txBox="1"/>
          <p:nvPr/>
        </p:nvSpPr>
        <p:spPr>
          <a:xfrm>
            <a:off x="18494226" y="5058020"/>
            <a:ext cx="3584315" cy="23185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800" b="0">
                <a:solidFill>
                  <a:srgbClr val="FFFFFF"/>
                </a:solidFill>
                <a:latin typeface="Gotham Book"/>
                <a:ea typeface="Gotham Book"/>
                <a:cs typeface="Gotham Book"/>
                <a:sym typeface="Gotham Book"/>
              </a:defRPr>
            </a:pPr>
            <a:r>
              <a:rPr lang="en-US" dirty="0"/>
              <a:t>ALTA</a:t>
            </a:r>
          </a:p>
          <a:p>
            <a:pPr>
              <a:defRPr sz="4800" b="0">
                <a:solidFill>
                  <a:srgbClr val="FFFFFF"/>
                </a:solidFill>
                <a:latin typeface="Gotham Book"/>
                <a:ea typeface="Gotham Book"/>
                <a:cs typeface="Gotham Book"/>
                <a:sym typeface="Gotham Book"/>
              </a:defRPr>
            </a:pPr>
            <a:r>
              <a:rPr lang="en-US" dirty="0"/>
              <a:t>DISCIPLINA /</a:t>
            </a:r>
          </a:p>
          <a:p>
            <a:pPr>
              <a:defRPr sz="4800" b="0">
                <a:solidFill>
                  <a:srgbClr val="FFFFFF"/>
                </a:solidFill>
                <a:latin typeface="Gotham Book"/>
                <a:ea typeface="Gotham Book"/>
                <a:cs typeface="Gotham Book"/>
                <a:sym typeface="Gotham Book"/>
              </a:defRPr>
            </a:pPr>
            <a:r>
              <a:rPr lang="en-US" sz="4800" dirty="0">
                <a:latin typeface="Gotham Book"/>
              </a:rPr>
              <a:t>INSTRUCCI</a:t>
            </a:r>
            <a:r>
              <a:rPr lang="en-US" sz="4800" dirty="0">
                <a:latin typeface="Gotham Book"/>
                <a:cs typeface="Times New Roman" panose="02020603050405020304" pitchFamily="18" charset="0"/>
              </a:rPr>
              <a:t>Ó</a:t>
            </a:r>
            <a:r>
              <a:rPr lang="en-US" sz="4800" dirty="0">
                <a:latin typeface="Gotham Book"/>
              </a:rPr>
              <a:t>N</a:t>
            </a:r>
          </a:p>
        </p:txBody>
      </p:sp>
      <p:sp>
        <p:nvSpPr>
          <p:cNvPr id="8" name="Permissive">
            <a:extLst>
              <a:ext uri="{FF2B5EF4-FFF2-40B4-BE49-F238E27FC236}">
                <a16:creationId xmlns:a16="http://schemas.microsoft.com/office/drawing/2014/main" id="{4DFA27FF-999E-4AEE-859A-1BA63329C6E5}"/>
              </a:ext>
            </a:extLst>
          </p:cNvPr>
          <p:cNvSpPr txBox="1"/>
          <p:nvPr/>
        </p:nvSpPr>
        <p:spPr>
          <a:xfrm>
            <a:off x="7513811" y="3836049"/>
            <a:ext cx="2558393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800" b="0" u="sng">
                <a:solidFill>
                  <a:srgbClr val="FFFFFF"/>
                </a:solidFill>
                <a:latin typeface="Gotham Bold"/>
                <a:ea typeface="Gotham Bold"/>
                <a:cs typeface="Gotham Bold"/>
                <a:sym typeface="Gotham Bold"/>
              </a:defRPr>
            </a:lvl1pPr>
          </a:lstStyle>
          <a:p>
            <a:r>
              <a:rPr lang="en-US" dirty="0"/>
              <a:t>Permisivo</a:t>
            </a:r>
            <a:endParaRPr dirty="0"/>
          </a:p>
        </p:txBody>
      </p:sp>
      <p:sp>
        <p:nvSpPr>
          <p:cNvPr id="10" name="Neglectful">
            <a:extLst>
              <a:ext uri="{FF2B5EF4-FFF2-40B4-BE49-F238E27FC236}">
                <a16:creationId xmlns:a16="http://schemas.microsoft.com/office/drawing/2014/main" id="{C5E41279-7652-4105-A546-656B5404D95F}"/>
              </a:ext>
            </a:extLst>
          </p:cNvPr>
          <p:cNvSpPr txBox="1"/>
          <p:nvPr/>
        </p:nvSpPr>
        <p:spPr>
          <a:xfrm>
            <a:off x="7603727" y="7760867"/>
            <a:ext cx="2811667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800" b="0" u="sng">
                <a:solidFill>
                  <a:srgbClr val="FFFFFF"/>
                </a:solidFill>
                <a:latin typeface="Gotham Bold"/>
                <a:ea typeface="Gotham Bold"/>
                <a:cs typeface="Gotham Bold"/>
                <a:sym typeface="Gotham Bold"/>
              </a:defRPr>
            </a:lvl1pPr>
          </a:lstStyle>
          <a:p>
            <a:r>
              <a:rPr lang="es-MX" dirty="0"/>
              <a:t>Negligente</a:t>
            </a:r>
          </a:p>
        </p:txBody>
      </p:sp>
      <p:sp>
        <p:nvSpPr>
          <p:cNvPr id="11" name="Low Love">
            <a:extLst>
              <a:ext uri="{FF2B5EF4-FFF2-40B4-BE49-F238E27FC236}">
                <a16:creationId xmlns:a16="http://schemas.microsoft.com/office/drawing/2014/main" id="{156839F8-C719-4DBA-8EAD-66892DDCE9E2}"/>
              </a:ext>
            </a:extLst>
          </p:cNvPr>
          <p:cNvSpPr txBox="1"/>
          <p:nvPr/>
        </p:nvSpPr>
        <p:spPr>
          <a:xfrm>
            <a:off x="10617860" y="10686424"/>
            <a:ext cx="3159519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4800" b="0">
                <a:solidFill>
                  <a:srgbClr val="FFFFFF"/>
                </a:solidFill>
                <a:latin typeface="Gotham Book"/>
                <a:ea typeface="Gotham Book"/>
                <a:cs typeface="Gotham Book"/>
                <a:sym typeface="Gotham Book"/>
              </a:defRPr>
            </a:pPr>
            <a:r>
              <a:rPr lang="en-US" u="sng" dirty="0"/>
              <a:t>AMOR</a:t>
            </a:r>
            <a:r>
              <a:rPr lang="en-US" dirty="0"/>
              <a:t> BAJO</a:t>
            </a:r>
            <a:endParaRPr u="sng" dirty="0">
              <a:latin typeface="Gotham Bold"/>
              <a:ea typeface="Gotham Bold"/>
              <a:cs typeface="Gotham Bold"/>
              <a:sym typeface="Gotham Bold"/>
            </a:endParaRPr>
          </a:p>
        </p:txBody>
      </p:sp>
      <p:sp>
        <p:nvSpPr>
          <p:cNvPr id="12" name="Low ____">
            <a:extLst>
              <a:ext uri="{FF2B5EF4-FFF2-40B4-BE49-F238E27FC236}">
                <a16:creationId xmlns:a16="http://schemas.microsoft.com/office/drawing/2014/main" id="{85D2AE93-B6CC-4EF3-9FB1-CBAAB4CC0C1A}"/>
              </a:ext>
            </a:extLst>
          </p:cNvPr>
          <p:cNvSpPr txBox="1"/>
          <p:nvPr/>
        </p:nvSpPr>
        <p:spPr>
          <a:xfrm>
            <a:off x="10757320" y="1503785"/>
            <a:ext cx="3186770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800" b="0">
                <a:solidFill>
                  <a:srgbClr val="FFFFFF"/>
                </a:solidFill>
                <a:latin typeface="Gotham Book"/>
                <a:ea typeface="Gotham Book"/>
                <a:cs typeface="Gotham Book"/>
                <a:sym typeface="Gotham Book"/>
              </a:defRPr>
            </a:lvl1pPr>
          </a:lstStyle>
          <a:p>
            <a:r>
              <a:rPr lang="en-US" u="sng" dirty="0"/>
              <a:t>AMOR</a:t>
            </a:r>
            <a:r>
              <a:rPr lang="en-US" dirty="0"/>
              <a:t> ALTO</a:t>
            </a:r>
            <a:endParaRPr dirty="0"/>
          </a:p>
        </p:txBody>
      </p:sp>
      <p:sp>
        <p:nvSpPr>
          <p:cNvPr id="13" name="Authoritative">
            <a:extLst>
              <a:ext uri="{FF2B5EF4-FFF2-40B4-BE49-F238E27FC236}">
                <a16:creationId xmlns:a16="http://schemas.microsoft.com/office/drawing/2014/main" id="{2C55992A-1CEB-4330-855A-D9151B85B538}"/>
              </a:ext>
            </a:extLst>
          </p:cNvPr>
          <p:cNvSpPr txBox="1"/>
          <p:nvPr/>
        </p:nvSpPr>
        <p:spPr>
          <a:xfrm>
            <a:off x="13160468" y="3836049"/>
            <a:ext cx="2170466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800" b="0" u="sng">
                <a:solidFill>
                  <a:srgbClr val="FFFFFF"/>
                </a:solidFill>
                <a:latin typeface="Gotham Bold"/>
                <a:ea typeface="Gotham Bold"/>
                <a:cs typeface="Gotham Bold"/>
                <a:sym typeface="Gotham Bold"/>
              </a:defRPr>
            </a:lvl1pPr>
          </a:lstStyle>
          <a:p>
            <a:r>
              <a:rPr lang="es-MX" dirty="0"/>
              <a:t>Asertivo</a:t>
            </a:r>
          </a:p>
        </p:txBody>
      </p:sp>
    </p:spTree>
    <p:extLst>
      <p:ext uri="{BB962C8B-B14F-4D97-AF65-F5344CB8AC3E}">
        <p14:creationId xmlns:p14="http://schemas.microsoft.com/office/powerpoint/2010/main" val="3335076134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Line"/>
          <p:cNvSpPr/>
          <p:nvPr/>
        </p:nvSpPr>
        <p:spPr>
          <a:xfrm flipV="1">
            <a:off x="12191999" y="2542504"/>
            <a:ext cx="1" cy="7748994"/>
          </a:xfrm>
          <a:prstGeom prst="line">
            <a:avLst/>
          </a:prstGeom>
          <a:ln w="63500">
            <a:solidFill>
              <a:srgbClr val="4C5C5C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76" name="Line"/>
          <p:cNvSpPr/>
          <p:nvPr/>
        </p:nvSpPr>
        <p:spPr>
          <a:xfrm>
            <a:off x="6163310" y="6218618"/>
            <a:ext cx="12057380" cy="1"/>
          </a:xfrm>
          <a:prstGeom prst="line">
            <a:avLst/>
          </a:prstGeom>
          <a:ln w="63500">
            <a:solidFill>
              <a:srgbClr val="4C5C5C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79" name="Low…"/>
          <p:cNvSpPr txBox="1"/>
          <p:nvPr/>
        </p:nvSpPr>
        <p:spPr>
          <a:xfrm>
            <a:off x="2305459" y="5058020"/>
            <a:ext cx="3584315" cy="23185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800" b="0">
                <a:solidFill>
                  <a:srgbClr val="FFFFFF"/>
                </a:solidFill>
                <a:latin typeface="Gotham Book"/>
                <a:ea typeface="Gotham Book"/>
                <a:cs typeface="Gotham Book"/>
                <a:sym typeface="Gotham Book"/>
              </a:defRPr>
            </a:pPr>
            <a:r>
              <a:rPr lang="en-US" sz="4800" dirty="0">
                <a:latin typeface="Gotham Book"/>
              </a:rPr>
              <a:t>BAJA</a:t>
            </a:r>
          </a:p>
          <a:p>
            <a:pPr>
              <a:defRPr sz="4800" b="0">
                <a:solidFill>
                  <a:srgbClr val="FFFFFF"/>
                </a:solidFill>
                <a:latin typeface="Gotham Book"/>
                <a:ea typeface="Gotham Book"/>
                <a:cs typeface="Gotham Book"/>
                <a:sym typeface="Gotham Book"/>
              </a:defRPr>
            </a:pPr>
            <a:r>
              <a:rPr lang="en-US" sz="4800" dirty="0">
                <a:latin typeface="Gotham Book"/>
              </a:rPr>
              <a:t>DISCIPLINA /</a:t>
            </a:r>
          </a:p>
          <a:p>
            <a:pPr>
              <a:defRPr sz="4800" b="0">
                <a:solidFill>
                  <a:srgbClr val="FFFFFF"/>
                </a:solidFill>
                <a:latin typeface="Gotham Book"/>
                <a:ea typeface="Gotham Book"/>
                <a:cs typeface="Gotham Book"/>
                <a:sym typeface="Gotham Book"/>
              </a:defRPr>
            </a:pPr>
            <a:r>
              <a:rPr lang="en-US" sz="4800" dirty="0">
                <a:latin typeface="Gotham Book"/>
              </a:rPr>
              <a:t>INSTRUCCI</a:t>
            </a:r>
            <a:r>
              <a:rPr lang="en-US" sz="4800" dirty="0">
                <a:latin typeface="Gotham Book"/>
                <a:cs typeface="Times New Roman" panose="02020603050405020304" pitchFamily="18" charset="0"/>
              </a:rPr>
              <a:t>Ó</a:t>
            </a:r>
            <a:r>
              <a:rPr lang="en-US" sz="4800" dirty="0">
                <a:latin typeface="Gotham Book"/>
              </a:rPr>
              <a:t>N</a:t>
            </a:r>
          </a:p>
        </p:txBody>
      </p:sp>
      <p:sp>
        <p:nvSpPr>
          <p:cNvPr id="80" name="High…"/>
          <p:cNvSpPr txBox="1"/>
          <p:nvPr/>
        </p:nvSpPr>
        <p:spPr>
          <a:xfrm>
            <a:off x="18494226" y="5058020"/>
            <a:ext cx="3584315" cy="23185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800" b="0">
                <a:solidFill>
                  <a:srgbClr val="FFFFFF"/>
                </a:solidFill>
                <a:latin typeface="Gotham Book"/>
                <a:ea typeface="Gotham Book"/>
                <a:cs typeface="Gotham Book"/>
                <a:sym typeface="Gotham Book"/>
              </a:defRPr>
            </a:pPr>
            <a:r>
              <a:rPr lang="en-US" dirty="0"/>
              <a:t>ALTA</a:t>
            </a:r>
          </a:p>
          <a:p>
            <a:pPr>
              <a:defRPr sz="4800" b="0">
                <a:solidFill>
                  <a:srgbClr val="FFFFFF"/>
                </a:solidFill>
                <a:latin typeface="Gotham Book"/>
                <a:ea typeface="Gotham Book"/>
                <a:cs typeface="Gotham Book"/>
                <a:sym typeface="Gotham Book"/>
              </a:defRPr>
            </a:pPr>
            <a:r>
              <a:rPr lang="en-US" dirty="0"/>
              <a:t>DISCIPLINA /</a:t>
            </a:r>
          </a:p>
          <a:p>
            <a:pPr>
              <a:defRPr sz="4800" b="0">
                <a:solidFill>
                  <a:srgbClr val="FFFFFF"/>
                </a:solidFill>
                <a:latin typeface="Gotham Book"/>
                <a:ea typeface="Gotham Book"/>
                <a:cs typeface="Gotham Book"/>
                <a:sym typeface="Gotham Book"/>
              </a:defRPr>
            </a:pPr>
            <a:r>
              <a:rPr lang="en-US" sz="4800" dirty="0">
                <a:latin typeface="Gotham Book"/>
              </a:rPr>
              <a:t>INSTRUCCI</a:t>
            </a:r>
            <a:r>
              <a:rPr lang="en-US" sz="4800" dirty="0">
                <a:latin typeface="Gotham Book"/>
                <a:cs typeface="Times New Roman" panose="02020603050405020304" pitchFamily="18" charset="0"/>
              </a:rPr>
              <a:t>Ó</a:t>
            </a:r>
            <a:r>
              <a:rPr lang="en-US" sz="4800" dirty="0">
                <a:latin typeface="Gotham Book"/>
              </a:rPr>
              <a:t>N</a:t>
            </a:r>
          </a:p>
        </p:txBody>
      </p:sp>
      <p:sp>
        <p:nvSpPr>
          <p:cNvPr id="8" name="Permissive">
            <a:extLst>
              <a:ext uri="{FF2B5EF4-FFF2-40B4-BE49-F238E27FC236}">
                <a16:creationId xmlns:a16="http://schemas.microsoft.com/office/drawing/2014/main" id="{4DFA27FF-999E-4AEE-859A-1BA63329C6E5}"/>
              </a:ext>
            </a:extLst>
          </p:cNvPr>
          <p:cNvSpPr txBox="1"/>
          <p:nvPr/>
        </p:nvSpPr>
        <p:spPr>
          <a:xfrm>
            <a:off x="7513811" y="3836049"/>
            <a:ext cx="2558393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800" b="0" u="sng">
                <a:solidFill>
                  <a:srgbClr val="FFFFFF"/>
                </a:solidFill>
                <a:latin typeface="Gotham Bold"/>
                <a:ea typeface="Gotham Bold"/>
                <a:cs typeface="Gotham Bold"/>
                <a:sym typeface="Gotham Bold"/>
              </a:defRPr>
            </a:lvl1pPr>
          </a:lstStyle>
          <a:p>
            <a:r>
              <a:rPr lang="en-US" dirty="0"/>
              <a:t>Permisivo</a:t>
            </a:r>
            <a:endParaRPr dirty="0"/>
          </a:p>
        </p:txBody>
      </p:sp>
      <p:sp>
        <p:nvSpPr>
          <p:cNvPr id="10" name="Neglectful">
            <a:extLst>
              <a:ext uri="{FF2B5EF4-FFF2-40B4-BE49-F238E27FC236}">
                <a16:creationId xmlns:a16="http://schemas.microsoft.com/office/drawing/2014/main" id="{C5E41279-7652-4105-A546-656B5404D95F}"/>
              </a:ext>
            </a:extLst>
          </p:cNvPr>
          <p:cNvSpPr txBox="1"/>
          <p:nvPr/>
        </p:nvSpPr>
        <p:spPr>
          <a:xfrm>
            <a:off x="7603727" y="7760867"/>
            <a:ext cx="2811667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800" b="0" u="sng">
                <a:solidFill>
                  <a:srgbClr val="FFFFFF"/>
                </a:solidFill>
                <a:latin typeface="Gotham Bold"/>
                <a:ea typeface="Gotham Bold"/>
                <a:cs typeface="Gotham Bold"/>
                <a:sym typeface="Gotham Bold"/>
              </a:defRPr>
            </a:lvl1pPr>
          </a:lstStyle>
          <a:p>
            <a:r>
              <a:rPr lang="es-MX" dirty="0"/>
              <a:t>Negligente</a:t>
            </a:r>
          </a:p>
        </p:txBody>
      </p:sp>
      <p:sp>
        <p:nvSpPr>
          <p:cNvPr id="11" name="Authoritarian">
            <a:extLst>
              <a:ext uri="{FF2B5EF4-FFF2-40B4-BE49-F238E27FC236}">
                <a16:creationId xmlns:a16="http://schemas.microsoft.com/office/drawing/2014/main" id="{D8F6ABAB-ACF7-4FB4-A714-183C86E54574}"/>
              </a:ext>
            </a:extLst>
          </p:cNvPr>
          <p:cNvSpPr txBox="1"/>
          <p:nvPr/>
        </p:nvSpPr>
        <p:spPr>
          <a:xfrm>
            <a:off x="13144619" y="7760867"/>
            <a:ext cx="2853345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800" b="0" u="sng">
                <a:solidFill>
                  <a:srgbClr val="FFFFFF"/>
                </a:solidFill>
                <a:latin typeface="Gotham Bold"/>
                <a:ea typeface="Gotham Bold"/>
                <a:cs typeface="Gotham Bold"/>
                <a:sym typeface="Gotham Bold"/>
              </a:defRPr>
            </a:lvl1pPr>
          </a:lstStyle>
          <a:p>
            <a:r>
              <a:rPr lang="es-MX" dirty="0"/>
              <a:t>Autoritario</a:t>
            </a:r>
          </a:p>
        </p:txBody>
      </p:sp>
      <p:sp>
        <p:nvSpPr>
          <p:cNvPr id="12" name="Low Love">
            <a:extLst>
              <a:ext uri="{FF2B5EF4-FFF2-40B4-BE49-F238E27FC236}">
                <a16:creationId xmlns:a16="http://schemas.microsoft.com/office/drawing/2014/main" id="{F52F349A-2E80-4CB3-9B6D-D64782539D3F}"/>
              </a:ext>
            </a:extLst>
          </p:cNvPr>
          <p:cNvSpPr txBox="1"/>
          <p:nvPr/>
        </p:nvSpPr>
        <p:spPr>
          <a:xfrm>
            <a:off x="10617860" y="10686424"/>
            <a:ext cx="3159519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4800" b="0">
                <a:solidFill>
                  <a:srgbClr val="FFFFFF"/>
                </a:solidFill>
                <a:latin typeface="Gotham Book"/>
                <a:ea typeface="Gotham Book"/>
                <a:cs typeface="Gotham Book"/>
                <a:sym typeface="Gotham Book"/>
              </a:defRPr>
            </a:pPr>
            <a:r>
              <a:rPr lang="en-US" u="sng" dirty="0"/>
              <a:t>AMOR</a:t>
            </a:r>
            <a:r>
              <a:rPr lang="en-US" dirty="0"/>
              <a:t> BAJO</a:t>
            </a:r>
            <a:endParaRPr u="sng" dirty="0">
              <a:latin typeface="Gotham Bold"/>
              <a:ea typeface="Gotham Bold"/>
              <a:cs typeface="Gotham Bold"/>
              <a:sym typeface="Gotham Bold"/>
            </a:endParaRPr>
          </a:p>
        </p:txBody>
      </p:sp>
      <p:sp>
        <p:nvSpPr>
          <p:cNvPr id="13" name="Low ____">
            <a:extLst>
              <a:ext uri="{FF2B5EF4-FFF2-40B4-BE49-F238E27FC236}">
                <a16:creationId xmlns:a16="http://schemas.microsoft.com/office/drawing/2014/main" id="{6A31426F-BBCC-43BC-B5E7-08299FB3FF31}"/>
              </a:ext>
            </a:extLst>
          </p:cNvPr>
          <p:cNvSpPr txBox="1"/>
          <p:nvPr/>
        </p:nvSpPr>
        <p:spPr>
          <a:xfrm>
            <a:off x="10757320" y="1503785"/>
            <a:ext cx="3186770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800" b="0">
                <a:solidFill>
                  <a:srgbClr val="FFFFFF"/>
                </a:solidFill>
                <a:latin typeface="Gotham Book"/>
                <a:ea typeface="Gotham Book"/>
                <a:cs typeface="Gotham Book"/>
                <a:sym typeface="Gotham Book"/>
              </a:defRPr>
            </a:lvl1pPr>
          </a:lstStyle>
          <a:p>
            <a:r>
              <a:rPr lang="en-US" u="sng" dirty="0"/>
              <a:t>AMOR</a:t>
            </a:r>
            <a:r>
              <a:rPr lang="en-US" dirty="0"/>
              <a:t> ALTO</a:t>
            </a:r>
            <a:endParaRPr dirty="0"/>
          </a:p>
        </p:txBody>
      </p:sp>
      <p:sp>
        <p:nvSpPr>
          <p:cNvPr id="14" name="Authoritative">
            <a:extLst>
              <a:ext uri="{FF2B5EF4-FFF2-40B4-BE49-F238E27FC236}">
                <a16:creationId xmlns:a16="http://schemas.microsoft.com/office/drawing/2014/main" id="{7750498D-7375-4DF0-9403-9FC50F44003C}"/>
              </a:ext>
            </a:extLst>
          </p:cNvPr>
          <p:cNvSpPr txBox="1"/>
          <p:nvPr/>
        </p:nvSpPr>
        <p:spPr>
          <a:xfrm>
            <a:off x="13160468" y="3836049"/>
            <a:ext cx="2170466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800" b="0" u="sng">
                <a:solidFill>
                  <a:srgbClr val="FFFFFF"/>
                </a:solidFill>
                <a:latin typeface="Gotham Bold"/>
                <a:ea typeface="Gotham Bold"/>
                <a:cs typeface="Gotham Bold"/>
                <a:sym typeface="Gotham Bold"/>
              </a:defRPr>
            </a:lvl1pPr>
          </a:lstStyle>
          <a:p>
            <a:r>
              <a:rPr lang="es-MX" dirty="0"/>
              <a:t>Asertivo</a:t>
            </a:r>
          </a:p>
        </p:txBody>
      </p:sp>
    </p:spTree>
    <p:extLst>
      <p:ext uri="{BB962C8B-B14F-4D97-AF65-F5344CB8AC3E}">
        <p14:creationId xmlns:p14="http://schemas.microsoft.com/office/powerpoint/2010/main" val="829105700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What Your Children Would Say They Most…"/>
          <p:cNvSpPr txBox="1"/>
          <p:nvPr/>
        </p:nvSpPr>
        <p:spPr>
          <a:xfrm>
            <a:off x="3645953" y="1530848"/>
            <a:ext cx="15071434" cy="2380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7400">
                <a:solidFill>
                  <a:srgbClr val="FFFFFF"/>
                </a:solidFill>
              </a:defRPr>
            </a:pPr>
            <a:r>
              <a:rPr lang="es-ES" dirty="0"/>
              <a:t>Lo Que Tus Hijos Dirían Que Más</a:t>
            </a:r>
          </a:p>
          <a:p>
            <a:pPr algn="l">
              <a:defRPr sz="7400">
                <a:solidFill>
                  <a:srgbClr val="FFFFFF"/>
                </a:solidFill>
              </a:defRPr>
            </a:pPr>
            <a:r>
              <a:rPr lang="es-ES" dirty="0"/>
              <a:t>Necesitan de Ti Como Papá:</a:t>
            </a:r>
          </a:p>
        </p:txBody>
      </p:sp>
      <p:sp>
        <p:nvSpPr>
          <p:cNvPr id="125" name="“Dad, I need you and Mom to be there for me in my early years.”…"/>
          <p:cNvSpPr txBox="1"/>
          <p:nvPr/>
        </p:nvSpPr>
        <p:spPr>
          <a:xfrm>
            <a:off x="4871734" y="4415949"/>
            <a:ext cx="18865435" cy="3570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703791" indent="-703791" algn="l"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"Papá, necesito que tú y mamá estén ahí para mí en mis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primeros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años."</a:t>
            </a:r>
          </a:p>
          <a:p>
            <a:pPr marL="703791" indent="-703791" algn="l">
              <a:spcBef>
                <a:spcPts val="2000"/>
              </a:spcBef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"Papá, necesito tu disciplina e instrucción que sean equilibrado con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amor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."</a:t>
            </a:r>
          </a:p>
          <a:p>
            <a:pPr marL="703791" indent="-703791" algn="l">
              <a:spcBef>
                <a:spcPts val="2000"/>
              </a:spcBef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"Papá, necesito que conozcas mí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personalidad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y la honres."</a:t>
            </a:r>
            <a:endParaRPr b="0" dirty="0">
              <a:latin typeface="Gotham Book"/>
              <a:ea typeface="Gotham Book"/>
              <a:cs typeface="Gotham Book"/>
              <a:sym typeface="Gotham Book"/>
            </a:endParaRPr>
          </a:p>
        </p:txBody>
      </p:sp>
      <p:sp>
        <p:nvSpPr>
          <p:cNvPr id="126" name="2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005783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What Your Children Would Say They Most…"/>
          <p:cNvSpPr txBox="1"/>
          <p:nvPr/>
        </p:nvSpPr>
        <p:spPr>
          <a:xfrm>
            <a:off x="3645953" y="1530848"/>
            <a:ext cx="15071434" cy="2380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7400">
                <a:solidFill>
                  <a:srgbClr val="FFFFFF"/>
                </a:solidFill>
              </a:defRPr>
            </a:pPr>
            <a:r>
              <a:rPr lang="es-ES" dirty="0"/>
              <a:t>Lo Que Tus Hijos Dirían Que Más</a:t>
            </a:r>
          </a:p>
          <a:p>
            <a:pPr algn="l">
              <a:defRPr sz="7400">
                <a:solidFill>
                  <a:srgbClr val="FFFFFF"/>
                </a:solidFill>
              </a:defRPr>
            </a:pPr>
            <a:r>
              <a:rPr lang="es-ES" dirty="0"/>
              <a:t>Necesitan de Ti Como Papá:</a:t>
            </a:r>
          </a:p>
        </p:txBody>
      </p:sp>
      <p:sp>
        <p:nvSpPr>
          <p:cNvPr id="125" name="“Dad, I need you and Mom to be there for me in my early years.”…"/>
          <p:cNvSpPr txBox="1"/>
          <p:nvPr/>
        </p:nvSpPr>
        <p:spPr>
          <a:xfrm>
            <a:off x="4871734" y="4415949"/>
            <a:ext cx="18865435" cy="53040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703791" indent="-703791" algn="l"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"Papá, necesito que tú y mamá estén ahí para mí en mis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primeros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años."</a:t>
            </a:r>
          </a:p>
          <a:p>
            <a:pPr marL="703791" indent="-703791" algn="l">
              <a:spcBef>
                <a:spcPts val="2000"/>
              </a:spcBef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"Papá, necesito tu disciplina e instrucción que sean equilibrado con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amor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."</a:t>
            </a:r>
          </a:p>
          <a:p>
            <a:pPr marL="703791" indent="-703791" algn="l">
              <a:spcBef>
                <a:spcPts val="2000"/>
              </a:spcBef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"Papá, necesito que conozcas mí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personalidad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y la honres."</a:t>
            </a:r>
          </a:p>
          <a:p>
            <a:pPr marL="703791" indent="-703791" algn="l">
              <a:spcBef>
                <a:spcPts val="2000"/>
              </a:spcBef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"Papá, necesito que descubras mi “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inclinación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" y la apoyes activamente."</a:t>
            </a:r>
            <a:endParaRPr b="0" dirty="0">
              <a:latin typeface="Gotham Book"/>
              <a:ea typeface="Gotham Book"/>
              <a:cs typeface="Gotham Book"/>
              <a:sym typeface="Gotham Book"/>
            </a:endParaRPr>
          </a:p>
        </p:txBody>
      </p:sp>
      <p:sp>
        <p:nvSpPr>
          <p:cNvPr id="126" name="2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ESSION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SESIÓN</a:t>
            </a:r>
            <a:r>
              <a:rPr dirty="0"/>
              <a:t> 10</a:t>
            </a:r>
          </a:p>
        </p:txBody>
      </p:sp>
      <p:sp>
        <p:nvSpPr>
          <p:cNvPr id="29" name="A Real Man Betters God’s World"/>
          <p:cNvSpPr txBox="1">
            <a:spLocks noGrp="1"/>
          </p:cNvSpPr>
          <p:nvPr>
            <p:ph type="body" sz="quarter" idx="1"/>
          </p:nvPr>
        </p:nvSpPr>
        <p:spPr>
          <a:xfrm>
            <a:off x="2398407" y="6887623"/>
            <a:ext cx="19587186" cy="1736416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UN HOMBRE VERDADERO MEJORA EL MUNDO DE DIOS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What Your Children Would Say They Most…"/>
          <p:cNvSpPr txBox="1"/>
          <p:nvPr/>
        </p:nvSpPr>
        <p:spPr>
          <a:xfrm>
            <a:off x="3645953" y="1530848"/>
            <a:ext cx="15071434" cy="2380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7400">
                <a:solidFill>
                  <a:srgbClr val="FFFFFF"/>
                </a:solidFill>
              </a:defRPr>
            </a:pPr>
            <a:r>
              <a:rPr lang="es-ES" dirty="0"/>
              <a:t>Lo Que Tus Hijos Dirían Que Más</a:t>
            </a:r>
          </a:p>
          <a:p>
            <a:pPr algn="l">
              <a:defRPr sz="7400">
                <a:solidFill>
                  <a:srgbClr val="FFFFFF"/>
                </a:solidFill>
              </a:defRPr>
            </a:pPr>
            <a:r>
              <a:rPr lang="es-ES" dirty="0"/>
              <a:t>Necesitan de Ti Como Papá:</a:t>
            </a:r>
          </a:p>
        </p:txBody>
      </p:sp>
      <p:sp>
        <p:nvSpPr>
          <p:cNvPr id="129" name="“Dad, I need you to know too much is too much.”"/>
          <p:cNvSpPr txBox="1"/>
          <p:nvPr/>
        </p:nvSpPr>
        <p:spPr>
          <a:xfrm>
            <a:off x="4871734" y="4415949"/>
            <a:ext cx="18865435" cy="9705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914400" indent="-914400" algn="l">
              <a:lnSpc>
                <a:spcPct val="130000"/>
              </a:lnSpc>
              <a:spcBef>
                <a:spcPts val="2000"/>
              </a:spcBef>
              <a:buSzPct val="100000"/>
              <a:buFont typeface="+mj-lt"/>
              <a:buAutoNum type="alphaUcPeriod" startAt="5"/>
              <a:defRPr sz="48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"Papá, necesito que sepas cuando ya es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demasiado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."</a:t>
            </a:r>
          </a:p>
        </p:txBody>
      </p:sp>
      <p:sp>
        <p:nvSpPr>
          <p:cNvPr id="131" name="2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What Your Children Would Say They Most…"/>
          <p:cNvSpPr txBox="1"/>
          <p:nvPr/>
        </p:nvSpPr>
        <p:spPr>
          <a:xfrm>
            <a:off x="3645953" y="1530848"/>
            <a:ext cx="15071434" cy="2380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7400">
                <a:solidFill>
                  <a:srgbClr val="FFFFFF"/>
                </a:solidFill>
              </a:defRPr>
            </a:pPr>
            <a:r>
              <a:rPr lang="es-ES" dirty="0"/>
              <a:t>Lo Que Tus Hijos Dirían Que Más</a:t>
            </a:r>
          </a:p>
          <a:p>
            <a:pPr algn="l">
              <a:defRPr sz="7400">
                <a:solidFill>
                  <a:srgbClr val="FFFFFF"/>
                </a:solidFill>
              </a:defRPr>
            </a:pPr>
            <a:r>
              <a:rPr lang="es-ES" dirty="0"/>
              <a:t>Necesitan de Ti Como Papá:</a:t>
            </a:r>
          </a:p>
        </p:txBody>
      </p:sp>
      <p:sp>
        <p:nvSpPr>
          <p:cNvPr id="134" name="“Dad, I need you to know too much is too much.”…"/>
          <p:cNvSpPr txBox="1"/>
          <p:nvPr/>
        </p:nvSpPr>
        <p:spPr>
          <a:xfrm>
            <a:off x="4871734" y="4415949"/>
            <a:ext cx="18865435" cy="2376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914400" indent="-914400" algn="l">
              <a:lnSpc>
                <a:spcPct val="130000"/>
              </a:lnSpc>
              <a:spcBef>
                <a:spcPts val="2000"/>
              </a:spcBef>
              <a:buSzPct val="100000"/>
              <a:buFont typeface="+mj-lt"/>
              <a:buAutoNum type="alphaUcPeriod" startAt="5"/>
              <a:defRPr sz="48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"Papá, necesito que sepas cuando ya es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demasiado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."</a:t>
            </a:r>
          </a:p>
          <a:p>
            <a:pPr marL="1270000" lvl="1" indent="-381000" algn="l">
              <a:spcBef>
                <a:spcPts val="400"/>
              </a:spcBef>
              <a:buClr>
                <a:srgbClr val="FFFFFF"/>
              </a:buClr>
              <a:buSzPct val="100000"/>
              <a:buChar char="•"/>
              <a:defRPr sz="4100" b="0">
                <a:solidFill>
                  <a:srgbClr val="FFFFFF"/>
                </a:solidFill>
              </a:defRPr>
            </a:pPr>
            <a:r>
              <a:rPr lang="es-ES" dirty="0">
                <a:latin typeface="Gotham Book"/>
                <a:ea typeface="Gotham Book"/>
                <a:cs typeface="Gotham Book"/>
                <a:sym typeface="Gotham Book"/>
              </a:rPr>
              <a:t>Demasiado </a:t>
            </a:r>
            <a:r>
              <a:rPr lang="es-ES" u="sng" dirty="0">
                <a:latin typeface="Gotham Book"/>
                <a:ea typeface="Gotham Book"/>
                <a:cs typeface="Gotham Book"/>
                <a:sym typeface="Gotham Book"/>
              </a:rPr>
              <a:t>control</a:t>
            </a:r>
            <a:r>
              <a:rPr lang="es-ES" dirty="0">
                <a:latin typeface="Gotham Book"/>
                <a:ea typeface="Gotham Book"/>
                <a:cs typeface="Gotham Book"/>
                <a:sym typeface="Gotham Book"/>
              </a:rPr>
              <a:t> sobre la vida de tu hijo aplasta su espíritu e incita la rebelión</a:t>
            </a:r>
            <a:r>
              <a:rPr dirty="0">
                <a:latin typeface="Gotham Book"/>
                <a:ea typeface="Gotham Book"/>
                <a:cs typeface="Gotham Book"/>
                <a:sym typeface="Gotham Book"/>
              </a:rPr>
              <a:t>.</a:t>
            </a:r>
          </a:p>
        </p:txBody>
      </p:sp>
      <p:sp>
        <p:nvSpPr>
          <p:cNvPr id="135" name="2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What Your Children Would Say They Most…"/>
          <p:cNvSpPr txBox="1"/>
          <p:nvPr/>
        </p:nvSpPr>
        <p:spPr>
          <a:xfrm>
            <a:off x="3645953" y="1530848"/>
            <a:ext cx="15071434" cy="2380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7400">
                <a:solidFill>
                  <a:srgbClr val="FFFFFF"/>
                </a:solidFill>
              </a:defRPr>
            </a:pPr>
            <a:r>
              <a:rPr lang="es-ES" dirty="0"/>
              <a:t>Lo Que Tus Hijos Dirían Que Más</a:t>
            </a:r>
          </a:p>
          <a:p>
            <a:pPr algn="l">
              <a:defRPr sz="7400">
                <a:solidFill>
                  <a:srgbClr val="FFFFFF"/>
                </a:solidFill>
              </a:defRPr>
            </a:pPr>
            <a:r>
              <a:rPr lang="es-ES" dirty="0"/>
              <a:t>Necesitan de Ti Como Papá:</a:t>
            </a:r>
          </a:p>
        </p:txBody>
      </p:sp>
      <p:sp>
        <p:nvSpPr>
          <p:cNvPr id="139" name="“Dad, I need you to know too much is too much.”…"/>
          <p:cNvSpPr txBox="1"/>
          <p:nvPr/>
        </p:nvSpPr>
        <p:spPr>
          <a:xfrm>
            <a:off x="4871734" y="4432882"/>
            <a:ext cx="18865435" cy="38943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914400" indent="-914400" algn="l">
              <a:lnSpc>
                <a:spcPct val="130000"/>
              </a:lnSpc>
              <a:spcBef>
                <a:spcPts val="2000"/>
              </a:spcBef>
              <a:buSzPct val="100000"/>
              <a:buFont typeface="+mj-lt"/>
              <a:buAutoNum type="alphaUcPeriod" startAt="5"/>
              <a:defRPr sz="48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"Papá, necesito que sepas cuando ya es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demasiado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."</a:t>
            </a:r>
          </a:p>
          <a:p>
            <a:pPr marL="1270000" lvl="1" indent="-381000" algn="l">
              <a:spcBef>
                <a:spcPts val="400"/>
              </a:spcBef>
              <a:buClr>
                <a:srgbClr val="FFFFFF"/>
              </a:buClr>
              <a:buSzPct val="100000"/>
              <a:buChar char="•"/>
              <a:defRPr sz="4100" b="0">
                <a:solidFill>
                  <a:srgbClr val="FFFFFF"/>
                </a:solidFill>
              </a:defRPr>
            </a:pPr>
            <a:r>
              <a:rPr lang="es-ES" dirty="0">
                <a:latin typeface="Gotham Book"/>
                <a:ea typeface="Gotham Book"/>
                <a:cs typeface="Gotham Book"/>
                <a:sym typeface="Gotham Book"/>
              </a:rPr>
              <a:t>Demasiado </a:t>
            </a:r>
            <a:r>
              <a:rPr lang="es-ES" u="sng" dirty="0">
                <a:latin typeface="Gotham Book"/>
                <a:ea typeface="Gotham Book"/>
                <a:cs typeface="Gotham Book"/>
                <a:sym typeface="Gotham Book"/>
              </a:rPr>
              <a:t>control</a:t>
            </a:r>
            <a:r>
              <a:rPr lang="es-ES" dirty="0">
                <a:latin typeface="Gotham Book"/>
                <a:ea typeface="Gotham Book"/>
                <a:cs typeface="Gotham Book"/>
                <a:sym typeface="Gotham Book"/>
              </a:rPr>
              <a:t> sobre la vida de tu hijo aplasta su espíritu e incita la rebelión.</a:t>
            </a:r>
          </a:p>
          <a:p>
            <a:pPr marL="1270000" lvl="1" indent="-381000" algn="l">
              <a:spcBef>
                <a:spcPts val="2000"/>
              </a:spcBef>
              <a:buClr>
                <a:srgbClr val="FFFFFF"/>
              </a:buClr>
              <a:buSzPct val="100000"/>
              <a:buChar char="•"/>
              <a:defRPr sz="4100" b="0">
                <a:solidFill>
                  <a:srgbClr val="FFFFFF"/>
                </a:solidFill>
              </a:defRPr>
            </a:pPr>
            <a:r>
              <a:rPr lang="es-ES" dirty="0">
                <a:latin typeface="Gotham Book"/>
                <a:ea typeface="Gotham Book"/>
                <a:cs typeface="Gotham Book"/>
                <a:sym typeface="Gotham Book"/>
              </a:rPr>
              <a:t>Demasiado </a:t>
            </a:r>
            <a:r>
              <a:rPr lang="es-ES" u="sng" dirty="0">
                <a:latin typeface="Gotham Book"/>
                <a:ea typeface="Gotham Book"/>
                <a:cs typeface="Gotham Book"/>
                <a:sym typeface="Gotham Book"/>
              </a:rPr>
              <a:t>dinero</a:t>
            </a:r>
            <a:r>
              <a:rPr lang="es-ES" dirty="0">
                <a:latin typeface="Gotham Book"/>
                <a:ea typeface="Gotham Book"/>
                <a:cs typeface="Gotham Book"/>
                <a:sym typeface="Gotham Book"/>
              </a:rPr>
              <a:t> en la vida de tu hijo lo malacostumbra y le robará su voluntad de tener éxito.</a:t>
            </a:r>
          </a:p>
        </p:txBody>
      </p:sp>
      <p:sp>
        <p:nvSpPr>
          <p:cNvPr id="140" name="2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What Your Children Would Say They Most…"/>
          <p:cNvSpPr txBox="1"/>
          <p:nvPr/>
        </p:nvSpPr>
        <p:spPr>
          <a:xfrm>
            <a:off x="3645953" y="1530848"/>
            <a:ext cx="15071434" cy="2380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7400">
                <a:solidFill>
                  <a:srgbClr val="FFFFFF"/>
                </a:solidFill>
              </a:defRPr>
            </a:pPr>
            <a:r>
              <a:rPr lang="es-ES" dirty="0"/>
              <a:t>Lo Que Tus Hijos Dirían Que Más</a:t>
            </a:r>
          </a:p>
          <a:p>
            <a:pPr algn="l">
              <a:defRPr sz="7400">
                <a:solidFill>
                  <a:srgbClr val="FFFFFF"/>
                </a:solidFill>
              </a:defRPr>
            </a:pPr>
            <a:r>
              <a:rPr lang="es-ES" dirty="0"/>
              <a:t>Necesitan de Ti Como Papá:</a:t>
            </a:r>
          </a:p>
        </p:txBody>
      </p:sp>
      <p:sp>
        <p:nvSpPr>
          <p:cNvPr id="144" name="“Dad, I need you to know too much is too much.”…"/>
          <p:cNvSpPr txBox="1"/>
          <p:nvPr/>
        </p:nvSpPr>
        <p:spPr>
          <a:xfrm>
            <a:off x="4871734" y="4415949"/>
            <a:ext cx="18865435" cy="57124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914400" indent="-914400" algn="l">
              <a:lnSpc>
                <a:spcPct val="130000"/>
              </a:lnSpc>
              <a:spcBef>
                <a:spcPts val="2000"/>
              </a:spcBef>
              <a:buSzPct val="100000"/>
              <a:buFont typeface="+mj-lt"/>
              <a:buAutoNum type="alphaUcPeriod" startAt="5"/>
              <a:defRPr sz="48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"Papá, necesito que sepas cuando ya es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demasiado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."</a:t>
            </a:r>
          </a:p>
          <a:p>
            <a:pPr marL="1270000" lvl="1" indent="-381000" algn="l">
              <a:spcBef>
                <a:spcPts val="400"/>
              </a:spcBef>
              <a:buClr>
                <a:srgbClr val="FFFFFF"/>
              </a:buClr>
              <a:buSzPct val="100000"/>
              <a:buChar char="•"/>
              <a:defRPr sz="4100" b="0">
                <a:solidFill>
                  <a:srgbClr val="FFFFFF"/>
                </a:solidFill>
              </a:defRPr>
            </a:pPr>
            <a:r>
              <a:rPr lang="es-ES" dirty="0">
                <a:latin typeface="Gotham Book"/>
                <a:ea typeface="Gotham Book"/>
                <a:cs typeface="Gotham Book"/>
                <a:sym typeface="Gotham Book"/>
              </a:rPr>
              <a:t>Demasiado </a:t>
            </a:r>
            <a:r>
              <a:rPr lang="es-ES" u="sng" dirty="0">
                <a:latin typeface="Gotham Book"/>
                <a:ea typeface="Gotham Book"/>
                <a:cs typeface="Gotham Book"/>
                <a:sym typeface="Gotham Book"/>
              </a:rPr>
              <a:t>control</a:t>
            </a:r>
            <a:r>
              <a:rPr lang="es-ES" dirty="0">
                <a:latin typeface="Gotham Book"/>
                <a:ea typeface="Gotham Book"/>
                <a:cs typeface="Gotham Book"/>
                <a:sym typeface="Gotham Book"/>
              </a:rPr>
              <a:t> sobre la vida de tu hijo aplasta su espíritu e incita la rebelión.</a:t>
            </a:r>
          </a:p>
          <a:p>
            <a:pPr marL="1270000" lvl="1" indent="-381000" algn="l">
              <a:spcBef>
                <a:spcPts val="2000"/>
              </a:spcBef>
              <a:buClr>
                <a:srgbClr val="FFFFFF"/>
              </a:buClr>
              <a:buSzPct val="100000"/>
              <a:buChar char="•"/>
              <a:defRPr sz="4100" b="0">
                <a:solidFill>
                  <a:srgbClr val="FFFFFF"/>
                </a:solidFill>
              </a:defRPr>
            </a:pPr>
            <a:r>
              <a:rPr lang="es-ES" dirty="0">
                <a:latin typeface="Gotham Book"/>
                <a:ea typeface="Gotham Book"/>
                <a:cs typeface="Gotham Book"/>
                <a:sym typeface="Gotham Book"/>
              </a:rPr>
              <a:t>Demasiado </a:t>
            </a:r>
            <a:r>
              <a:rPr lang="es-ES" u="sng" dirty="0">
                <a:latin typeface="Gotham Book"/>
                <a:ea typeface="Gotham Book"/>
                <a:cs typeface="Gotham Book"/>
                <a:sym typeface="Gotham Book"/>
              </a:rPr>
              <a:t>dinero</a:t>
            </a:r>
            <a:r>
              <a:rPr lang="es-ES" dirty="0">
                <a:latin typeface="Gotham Book"/>
                <a:ea typeface="Gotham Book"/>
                <a:cs typeface="Gotham Book"/>
                <a:sym typeface="Gotham Book"/>
              </a:rPr>
              <a:t> en la vida de tu hijo lo malacostumbras y le robará su voluntad de tener éxito.</a:t>
            </a:r>
          </a:p>
          <a:p>
            <a:pPr marL="1270000" lvl="1" indent="-381000" algn="l">
              <a:lnSpc>
                <a:spcPct val="130000"/>
              </a:lnSpc>
              <a:spcBef>
                <a:spcPts val="2000"/>
              </a:spcBef>
              <a:buClr>
                <a:srgbClr val="FFFFFF"/>
              </a:buClr>
              <a:buSzPct val="100000"/>
              <a:buChar char="•"/>
              <a:defRPr sz="4100" b="0">
                <a:solidFill>
                  <a:srgbClr val="FFFFFF"/>
                </a:solidFill>
              </a:defRPr>
            </a:pPr>
            <a:r>
              <a:rPr lang="es-ES" u="sng" dirty="0">
                <a:latin typeface="Gotham Book"/>
              </a:rPr>
              <a:t>Expectativas</a:t>
            </a:r>
            <a:r>
              <a:rPr lang="es-ES" dirty="0">
                <a:latin typeface="Gotham Book"/>
              </a:rPr>
              <a:t> demasiadas altas para tus hijos los hiere y amarga sus vidas.</a:t>
            </a:r>
            <a:endParaRPr dirty="0">
              <a:latin typeface="Gotham Book"/>
              <a:ea typeface="Gotham Book"/>
              <a:cs typeface="Gotham Book"/>
              <a:sym typeface="Gotham Book"/>
            </a:endParaRPr>
          </a:p>
        </p:txBody>
      </p:sp>
      <p:sp>
        <p:nvSpPr>
          <p:cNvPr id="145" name="2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What Your Children Would Say They Most…"/>
          <p:cNvSpPr txBox="1"/>
          <p:nvPr/>
        </p:nvSpPr>
        <p:spPr>
          <a:xfrm>
            <a:off x="3645953" y="1530848"/>
            <a:ext cx="15071434" cy="2380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7400">
                <a:solidFill>
                  <a:srgbClr val="FFFFFF"/>
                </a:solidFill>
              </a:defRPr>
            </a:pPr>
            <a:r>
              <a:rPr lang="es-ES" dirty="0"/>
              <a:t>Lo Que Tus Hijos Dirían Que Más</a:t>
            </a:r>
          </a:p>
          <a:p>
            <a:pPr algn="l">
              <a:defRPr sz="7400">
                <a:solidFill>
                  <a:srgbClr val="FFFFFF"/>
                </a:solidFill>
              </a:defRPr>
            </a:pPr>
            <a:r>
              <a:rPr lang="es-ES" dirty="0"/>
              <a:t>Necesitan de Ti Como Papá:</a:t>
            </a:r>
          </a:p>
        </p:txBody>
      </p:sp>
      <p:sp>
        <p:nvSpPr>
          <p:cNvPr id="149" name="“Dad, I need you to know too much is too much.”…"/>
          <p:cNvSpPr txBox="1"/>
          <p:nvPr/>
        </p:nvSpPr>
        <p:spPr>
          <a:xfrm>
            <a:off x="4465334" y="3910987"/>
            <a:ext cx="18865435" cy="78760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914400" indent="-914400" algn="l">
              <a:lnSpc>
                <a:spcPct val="130000"/>
              </a:lnSpc>
              <a:spcBef>
                <a:spcPts val="2000"/>
              </a:spcBef>
              <a:buSzPct val="100000"/>
              <a:buFont typeface="+mj-lt"/>
              <a:buAutoNum type="alphaUcPeriod" startAt="5"/>
              <a:defRPr sz="48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"Papá, necesito que sepas cuando ya es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demasiado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."</a:t>
            </a:r>
          </a:p>
          <a:p>
            <a:pPr marL="1270000" lvl="1" indent="-381000" algn="l">
              <a:spcBef>
                <a:spcPts val="400"/>
              </a:spcBef>
              <a:buClr>
                <a:srgbClr val="FFFFFF"/>
              </a:buClr>
              <a:buSzPct val="100000"/>
              <a:buChar char="•"/>
              <a:defRPr sz="4100" b="0">
                <a:solidFill>
                  <a:srgbClr val="FFFFFF"/>
                </a:solidFill>
              </a:defRPr>
            </a:pPr>
            <a:r>
              <a:rPr lang="es-ES" dirty="0">
                <a:latin typeface="Gotham Book"/>
                <a:ea typeface="Gotham Book"/>
                <a:cs typeface="Gotham Book"/>
                <a:sym typeface="Gotham Book"/>
              </a:rPr>
              <a:t>Demasiado </a:t>
            </a:r>
            <a:r>
              <a:rPr lang="es-ES" u="sng" dirty="0">
                <a:latin typeface="Gotham Book"/>
                <a:ea typeface="Gotham Book"/>
                <a:cs typeface="Gotham Book"/>
                <a:sym typeface="Gotham Book"/>
              </a:rPr>
              <a:t>control</a:t>
            </a:r>
            <a:r>
              <a:rPr lang="es-ES" dirty="0">
                <a:latin typeface="Gotham Book"/>
                <a:ea typeface="Gotham Book"/>
                <a:cs typeface="Gotham Book"/>
                <a:sym typeface="Gotham Book"/>
              </a:rPr>
              <a:t> sobre la vida de tu hijo aplasta su espíritu e incita la rebelión.</a:t>
            </a:r>
          </a:p>
          <a:p>
            <a:pPr marL="1270000" lvl="1" indent="-381000" algn="l">
              <a:spcBef>
                <a:spcPts val="2000"/>
              </a:spcBef>
              <a:buClr>
                <a:srgbClr val="FFFFFF"/>
              </a:buClr>
              <a:buSzPct val="100000"/>
              <a:buChar char="•"/>
              <a:defRPr sz="4100" b="0">
                <a:solidFill>
                  <a:srgbClr val="FFFFFF"/>
                </a:solidFill>
              </a:defRPr>
            </a:pPr>
            <a:r>
              <a:rPr lang="es-ES" dirty="0">
                <a:latin typeface="Gotham Book"/>
                <a:ea typeface="Gotham Book"/>
                <a:cs typeface="Gotham Book"/>
                <a:sym typeface="Gotham Book"/>
              </a:rPr>
              <a:t>Demasiado </a:t>
            </a:r>
            <a:r>
              <a:rPr lang="es-ES" u="sng" dirty="0">
                <a:latin typeface="Gotham Book"/>
                <a:ea typeface="Gotham Book"/>
                <a:cs typeface="Gotham Book"/>
                <a:sym typeface="Gotham Book"/>
              </a:rPr>
              <a:t>dinero</a:t>
            </a:r>
            <a:r>
              <a:rPr lang="es-ES" dirty="0">
                <a:latin typeface="Gotham Book"/>
                <a:ea typeface="Gotham Book"/>
                <a:cs typeface="Gotham Book"/>
                <a:sym typeface="Gotham Book"/>
              </a:rPr>
              <a:t> en la vida de tu hijo lo malacostumbras y le robará su voluntad de tener éxito.</a:t>
            </a:r>
          </a:p>
          <a:p>
            <a:pPr marL="1270000" lvl="1" indent="-381000" algn="l">
              <a:lnSpc>
                <a:spcPct val="130000"/>
              </a:lnSpc>
              <a:spcBef>
                <a:spcPts val="2000"/>
              </a:spcBef>
              <a:buClr>
                <a:srgbClr val="FFFFFF"/>
              </a:buClr>
              <a:buSzPct val="100000"/>
              <a:buChar char="•"/>
              <a:defRPr sz="4100" b="0">
                <a:solidFill>
                  <a:srgbClr val="FFFFFF"/>
                </a:solidFill>
              </a:defRPr>
            </a:pPr>
            <a:r>
              <a:rPr lang="es-ES" u="sng" dirty="0">
                <a:latin typeface="Gotham Book"/>
              </a:rPr>
              <a:t>Expectativas</a:t>
            </a:r>
            <a:r>
              <a:rPr lang="es-ES" dirty="0">
                <a:latin typeface="Gotham Book"/>
              </a:rPr>
              <a:t> demasiadas altas para tus hijos los hiere y amarga sus vidas.</a:t>
            </a:r>
            <a:endParaRPr lang="es-ES" dirty="0">
              <a:latin typeface="Gotham Book"/>
              <a:ea typeface="Gotham Book"/>
              <a:cs typeface="Gotham Book"/>
              <a:sym typeface="Gotham Book"/>
            </a:endParaRPr>
          </a:p>
          <a:p>
            <a:pPr marL="914400" indent="-914400" algn="l">
              <a:lnSpc>
                <a:spcPct val="130000"/>
              </a:lnSpc>
              <a:spcBef>
                <a:spcPts val="2000"/>
              </a:spcBef>
              <a:buSzPct val="100000"/>
              <a:buFont typeface="+mj-lt"/>
              <a:buAutoNum type="alphaUcPeriod" startAt="6"/>
              <a:defRPr sz="48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"Papá, necesito que me muestres lo que debo creer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viviéndolo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tú mismo."</a:t>
            </a:r>
          </a:p>
        </p:txBody>
      </p:sp>
      <p:sp>
        <p:nvSpPr>
          <p:cNvPr id="151" name="2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What Your Children Would Say They Most…"/>
          <p:cNvSpPr txBox="1"/>
          <p:nvPr/>
        </p:nvSpPr>
        <p:spPr>
          <a:xfrm>
            <a:off x="3645953" y="1530848"/>
            <a:ext cx="15071434" cy="2380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7400">
                <a:solidFill>
                  <a:srgbClr val="FFFFFF"/>
                </a:solidFill>
              </a:defRPr>
            </a:pPr>
            <a:r>
              <a:rPr lang="es-ES" dirty="0"/>
              <a:t>Lo Que Tus Hijos Dirían Que Más</a:t>
            </a:r>
          </a:p>
          <a:p>
            <a:pPr algn="l">
              <a:defRPr sz="7400">
                <a:solidFill>
                  <a:srgbClr val="FFFFFF"/>
                </a:solidFill>
              </a:defRPr>
            </a:pPr>
            <a:r>
              <a:rPr lang="es-ES" dirty="0"/>
              <a:t>Necesitan de Ti Como Papá:</a:t>
            </a:r>
          </a:p>
        </p:txBody>
      </p:sp>
      <p:sp>
        <p:nvSpPr>
          <p:cNvPr id="155" name="“Dad, I need you to bless me.”"/>
          <p:cNvSpPr txBox="1"/>
          <p:nvPr/>
        </p:nvSpPr>
        <p:spPr>
          <a:xfrm>
            <a:off x="4871734" y="4415949"/>
            <a:ext cx="18865435" cy="9852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914400" indent="-914400" algn="l">
              <a:lnSpc>
                <a:spcPct val="130000"/>
              </a:lnSpc>
              <a:spcBef>
                <a:spcPts val="2000"/>
              </a:spcBef>
              <a:buSzPct val="100000"/>
              <a:buFont typeface="+mj-lt"/>
              <a:buAutoNum type="alphaUcPeriod" startAt="7"/>
              <a:defRPr sz="4800">
                <a:solidFill>
                  <a:srgbClr val="FFFFFF"/>
                </a:solidFill>
              </a:defRPr>
            </a:pP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“Papá, necesito que me </a:t>
            </a:r>
            <a:r>
              <a:rPr lang="es-MX" b="0" u="sng" dirty="0">
                <a:latin typeface="Gotham Book"/>
                <a:ea typeface="Gotham Book"/>
                <a:cs typeface="Gotham Book"/>
                <a:sym typeface="Gotham Book"/>
              </a:rPr>
              <a:t>bendigas</a:t>
            </a: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."</a:t>
            </a:r>
          </a:p>
        </p:txBody>
      </p:sp>
      <p:sp>
        <p:nvSpPr>
          <p:cNvPr id="157" name="2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What Your Children Would Say They Most…"/>
          <p:cNvSpPr txBox="1"/>
          <p:nvPr/>
        </p:nvSpPr>
        <p:spPr>
          <a:xfrm>
            <a:off x="3645953" y="1530848"/>
            <a:ext cx="15071434" cy="2380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7400">
                <a:solidFill>
                  <a:srgbClr val="FFFFFF"/>
                </a:solidFill>
              </a:defRPr>
            </a:pPr>
            <a:r>
              <a:rPr lang="es-ES" dirty="0"/>
              <a:t>Lo Que Tus Hijos Dirían Que Más</a:t>
            </a:r>
          </a:p>
          <a:p>
            <a:pPr algn="l">
              <a:defRPr sz="7400">
                <a:solidFill>
                  <a:srgbClr val="FFFFFF"/>
                </a:solidFill>
              </a:defRPr>
            </a:pPr>
            <a:r>
              <a:rPr lang="es-ES" dirty="0"/>
              <a:t>Necesitan de Ti Como Papá:</a:t>
            </a:r>
          </a:p>
        </p:txBody>
      </p:sp>
      <p:sp>
        <p:nvSpPr>
          <p:cNvPr id="162" name="2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2</a:t>
            </a:r>
          </a:p>
        </p:txBody>
      </p:sp>
      <p:sp>
        <p:nvSpPr>
          <p:cNvPr id="9" name="“Dad, I need you to bless me.”…">
            <a:extLst>
              <a:ext uri="{FF2B5EF4-FFF2-40B4-BE49-F238E27FC236}">
                <a16:creationId xmlns:a16="http://schemas.microsoft.com/office/drawing/2014/main" id="{C26FCD29-EA53-4EC2-86E9-F0D006EA7418}"/>
              </a:ext>
            </a:extLst>
          </p:cNvPr>
          <p:cNvSpPr txBox="1"/>
          <p:nvPr/>
        </p:nvSpPr>
        <p:spPr>
          <a:xfrm>
            <a:off x="4871734" y="4415949"/>
            <a:ext cx="18865435" cy="42350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914400" indent="-914400" algn="l">
              <a:lnSpc>
                <a:spcPct val="130000"/>
              </a:lnSpc>
              <a:spcBef>
                <a:spcPts val="2000"/>
              </a:spcBef>
              <a:buSzPct val="102000"/>
              <a:buFont typeface="+mj-lt"/>
              <a:buAutoNum type="alphaUcPeriod" startAt="7"/>
              <a:defRPr sz="4800">
                <a:solidFill>
                  <a:srgbClr val="FFFFFF"/>
                </a:solidFill>
              </a:defRPr>
            </a:pP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“Papá, necesito que me </a:t>
            </a:r>
            <a:r>
              <a:rPr lang="es-MX" b="0" u="sng" dirty="0">
                <a:latin typeface="Gotham Book"/>
                <a:ea typeface="Gotham Book"/>
                <a:cs typeface="Gotham Book"/>
                <a:sym typeface="Gotham Book"/>
              </a:rPr>
              <a:t>bendigas</a:t>
            </a: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.“</a:t>
            </a:r>
          </a:p>
          <a:p>
            <a:pPr marL="914400" indent="-914400" algn="l">
              <a:lnSpc>
                <a:spcPct val="130000"/>
              </a:lnSpc>
              <a:spcBef>
                <a:spcPts val="2000"/>
              </a:spcBef>
              <a:buSzPct val="102000"/>
              <a:buFont typeface="+mj-lt"/>
              <a:buAutoNum type="alphaUcPeriod" startAt="7"/>
              <a:defRPr sz="4800">
                <a:solidFill>
                  <a:srgbClr val="FFFFFF"/>
                </a:solidFill>
              </a:defRPr>
            </a:pP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“Papá, necesito que adaptes tu </a:t>
            </a:r>
            <a:r>
              <a:rPr lang="es-MX" b="0" u="sng" dirty="0">
                <a:latin typeface="Gotham Book"/>
                <a:ea typeface="Gotham Book"/>
                <a:cs typeface="Gotham Book"/>
                <a:sym typeface="Gotham Book"/>
              </a:rPr>
              <a:t>estilo</a:t>
            </a: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 de liderazgo a medida que crezco.”</a:t>
            </a:r>
          </a:p>
          <a:p>
            <a:pPr algn="l">
              <a:spcBef>
                <a:spcPts val="2000"/>
              </a:spcBef>
              <a:buSzPct val="100000"/>
              <a:defRPr sz="4800">
                <a:solidFill>
                  <a:srgbClr val="FFFFFF"/>
                </a:solidFill>
              </a:defRPr>
            </a:pPr>
            <a:endParaRPr lang="es-MX" b="0" dirty="0">
              <a:latin typeface="Gotham Book"/>
              <a:ea typeface="Gotham Book"/>
              <a:cs typeface="Gotham Book"/>
              <a:sym typeface="Gotham Book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What Your Children Would Say They Most…"/>
          <p:cNvSpPr txBox="1"/>
          <p:nvPr/>
        </p:nvSpPr>
        <p:spPr>
          <a:xfrm>
            <a:off x="3645953" y="1530848"/>
            <a:ext cx="15071434" cy="2380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7400">
                <a:solidFill>
                  <a:srgbClr val="FFFFFF"/>
                </a:solidFill>
              </a:defRPr>
            </a:pPr>
            <a:r>
              <a:rPr lang="es-ES" dirty="0"/>
              <a:t>Lo Que Tus Hijos Dirían Que Más</a:t>
            </a:r>
          </a:p>
          <a:p>
            <a:pPr algn="l">
              <a:defRPr sz="7400">
                <a:solidFill>
                  <a:srgbClr val="FFFFFF"/>
                </a:solidFill>
              </a:defRPr>
            </a:pPr>
            <a:r>
              <a:rPr lang="es-ES" dirty="0"/>
              <a:t>Necesitan de Ti Como Papá:</a:t>
            </a:r>
          </a:p>
        </p:txBody>
      </p:sp>
      <p:sp>
        <p:nvSpPr>
          <p:cNvPr id="168" name="2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2</a:t>
            </a:r>
          </a:p>
        </p:txBody>
      </p:sp>
      <p:sp>
        <p:nvSpPr>
          <p:cNvPr id="11" name="“Dad, I need you to bless me.”…">
            <a:extLst>
              <a:ext uri="{FF2B5EF4-FFF2-40B4-BE49-F238E27FC236}">
                <a16:creationId xmlns:a16="http://schemas.microsoft.com/office/drawing/2014/main" id="{3531598F-D6C7-4A4B-AC06-E29C723F172D}"/>
              </a:ext>
            </a:extLst>
          </p:cNvPr>
          <p:cNvSpPr txBox="1"/>
          <p:nvPr/>
        </p:nvSpPr>
        <p:spPr>
          <a:xfrm>
            <a:off x="4871734" y="4415949"/>
            <a:ext cx="18865435" cy="54517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914400" indent="-914400" algn="l">
              <a:lnSpc>
                <a:spcPct val="130000"/>
              </a:lnSpc>
              <a:spcBef>
                <a:spcPts val="2000"/>
              </a:spcBef>
              <a:buSzPct val="102000"/>
              <a:buFont typeface="+mj-lt"/>
              <a:buAutoNum type="alphaUcPeriod" startAt="7"/>
              <a:defRPr sz="4800">
                <a:solidFill>
                  <a:srgbClr val="FFFFFF"/>
                </a:solidFill>
              </a:defRPr>
            </a:pP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“Papá, necesito que me </a:t>
            </a:r>
            <a:r>
              <a:rPr lang="es-MX" b="0" u="sng" dirty="0">
                <a:latin typeface="Gotham Book"/>
                <a:ea typeface="Gotham Book"/>
                <a:cs typeface="Gotham Book"/>
                <a:sym typeface="Gotham Book"/>
              </a:rPr>
              <a:t>bendigas</a:t>
            </a: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.“</a:t>
            </a:r>
          </a:p>
          <a:p>
            <a:pPr marL="914400" indent="-914400" algn="l">
              <a:lnSpc>
                <a:spcPct val="130000"/>
              </a:lnSpc>
              <a:spcBef>
                <a:spcPts val="2000"/>
              </a:spcBef>
              <a:buSzPct val="102000"/>
              <a:buFont typeface="+mj-lt"/>
              <a:buAutoNum type="alphaUcPeriod" startAt="7"/>
              <a:defRPr sz="4800">
                <a:solidFill>
                  <a:srgbClr val="FFFFFF"/>
                </a:solidFill>
              </a:defRPr>
            </a:pP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“Papá, necesito que adaptes tu </a:t>
            </a:r>
            <a:r>
              <a:rPr lang="es-MX" b="0" u="sng" dirty="0">
                <a:latin typeface="Gotham Book"/>
                <a:ea typeface="Gotham Book"/>
                <a:cs typeface="Gotham Book"/>
                <a:sym typeface="Gotham Book"/>
              </a:rPr>
              <a:t>estilo</a:t>
            </a: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 de liderazgo a medida que crezco.”</a:t>
            </a:r>
          </a:p>
          <a:p>
            <a:pPr marL="914400" indent="-914400" algn="l">
              <a:lnSpc>
                <a:spcPct val="130000"/>
              </a:lnSpc>
              <a:spcBef>
                <a:spcPts val="2000"/>
              </a:spcBef>
              <a:buSzPct val="102000"/>
              <a:buFont typeface="+mj-lt"/>
              <a:buAutoNum type="alphaUcPeriod" startAt="7"/>
              <a:defRPr sz="4800">
                <a:solidFill>
                  <a:srgbClr val="FFFFFF"/>
                </a:solidFill>
              </a:defRPr>
            </a:pP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"Papá, necesito crear grandes </a:t>
            </a:r>
            <a:r>
              <a:rPr lang="es-MX" b="0" u="sng" dirty="0">
                <a:latin typeface="Gotham Book"/>
                <a:ea typeface="Gotham Book"/>
                <a:cs typeface="Gotham Book"/>
                <a:sym typeface="Gotham Book"/>
              </a:rPr>
              <a:t>recuerdos</a:t>
            </a: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 contigo."</a:t>
            </a:r>
          </a:p>
          <a:p>
            <a:pPr algn="l">
              <a:spcBef>
                <a:spcPts val="2000"/>
              </a:spcBef>
              <a:buSzPct val="100000"/>
              <a:defRPr sz="4800">
                <a:solidFill>
                  <a:srgbClr val="FFFFFF"/>
                </a:solidFill>
              </a:defRPr>
            </a:pPr>
            <a:endParaRPr lang="es-MX" b="0" dirty="0">
              <a:latin typeface="Gotham Book"/>
              <a:ea typeface="Gotham Book"/>
              <a:cs typeface="Gotham Book"/>
              <a:sym typeface="Gotham Book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What Your Children Would Say They Most…"/>
          <p:cNvSpPr txBox="1"/>
          <p:nvPr/>
        </p:nvSpPr>
        <p:spPr>
          <a:xfrm>
            <a:off x="3645953" y="1530848"/>
            <a:ext cx="15071434" cy="2380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7400">
                <a:solidFill>
                  <a:srgbClr val="FFFFFF"/>
                </a:solidFill>
              </a:defRPr>
            </a:pPr>
            <a:r>
              <a:rPr lang="es-ES" dirty="0"/>
              <a:t>Lo Que Tus Hijos Dirían Que Más</a:t>
            </a:r>
          </a:p>
          <a:p>
            <a:pPr algn="l">
              <a:defRPr sz="7400">
                <a:solidFill>
                  <a:srgbClr val="FFFFFF"/>
                </a:solidFill>
              </a:defRPr>
            </a:pPr>
            <a:r>
              <a:rPr lang="es-ES" dirty="0"/>
              <a:t>Necesitan de Ti Como Papá:</a:t>
            </a:r>
          </a:p>
        </p:txBody>
      </p:sp>
      <p:sp>
        <p:nvSpPr>
          <p:cNvPr id="175" name="2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2</a:t>
            </a:r>
          </a:p>
        </p:txBody>
      </p:sp>
      <p:sp>
        <p:nvSpPr>
          <p:cNvPr id="13" name="“Dad, I need you to bless me.”…">
            <a:extLst>
              <a:ext uri="{FF2B5EF4-FFF2-40B4-BE49-F238E27FC236}">
                <a16:creationId xmlns:a16="http://schemas.microsoft.com/office/drawing/2014/main" id="{3E5FCD22-DB05-4F70-8C44-19915D212D39}"/>
              </a:ext>
            </a:extLst>
          </p:cNvPr>
          <p:cNvSpPr txBox="1"/>
          <p:nvPr/>
        </p:nvSpPr>
        <p:spPr>
          <a:xfrm>
            <a:off x="4871734" y="4415949"/>
            <a:ext cx="18865435" cy="76287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914400" indent="-914400" algn="l">
              <a:lnSpc>
                <a:spcPct val="130000"/>
              </a:lnSpc>
              <a:spcBef>
                <a:spcPts val="2000"/>
              </a:spcBef>
              <a:buSzPct val="102000"/>
              <a:buFont typeface="+mj-lt"/>
              <a:buAutoNum type="alphaUcPeriod" startAt="7"/>
              <a:defRPr sz="4800">
                <a:solidFill>
                  <a:srgbClr val="FFFFFF"/>
                </a:solidFill>
              </a:defRPr>
            </a:pP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“Papá, necesito que me </a:t>
            </a:r>
            <a:r>
              <a:rPr lang="es-MX" b="0" u="sng" dirty="0">
                <a:latin typeface="Gotham Book"/>
                <a:ea typeface="Gotham Book"/>
                <a:cs typeface="Gotham Book"/>
                <a:sym typeface="Gotham Book"/>
              </a:rPr>
              <a:t>bendigas</a:t>
            </a: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.“</a:t>
            </a:r>
          </a:p>
          <a:p>
            <a:pPr marL="914400" indent="-914400" algn="l">
              <a:lnSpc>
                <a:spcPct val="130000"/>
              </a:lnSpc>
              <a:spcBef>
                <a:spcPts val="2000"/>
              </a:spcBef>
              <a:buSzPct val="102000"/>
              <a:buFont typeface="+mj-lt"/>
              <a:buAutoNum type="alphaUcPeriod" startAt="7"/>
              <a:defRPr sz="4800">
                <a:solidFill>
                  <a:srgbClr val="FFFFFF"/>
                </a:solidFill>
              </a:defRPr>
            </a:pP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“Papá, necesito que adaptes tu </a:t>
            </a:r>
            <a:r>
              <a:rPr lang="es-MX" b="0" u="sng" dirty="0">
                <a:latin typeface="Gotham Book"/>
                <a:ea typeface="Gotham Book"/>
                <a:cs typeface="Gotham Book"/>
                <a:sym typeface="Gotham Book"/>
              </a:rPr>
              <a:t>estilo</a:t>
            </a: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 de liderazgo a medida que crezco.”</a:t>
            </a:r>
          </a:p>
          <a:p>
            <a:pPr marL="914400" indent="-914400" algn="l">
              <a:lnSpc>
                <a:spcPct val="130000"/>
              </a:lnSpc>
              <a:spcBef>
                <a:spcPts val="2000"/>
              </a:spcBef>
              <a:buSzPct val="102000"/>
              <a:buFont typeface="+mj-lt"/>
              <a:buAutoNum type="alphaUcPeriod" startAt="7"/>
              <a:defRPr sz="4800">
                <a:solidFill>
                  <a:srgbClr val="FFFFFF"/>
                </a:solidFill>
              </a:defRPr>
            </a:pP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"Papá, necesito crear grandes </a:t>
            </a:r>
            <a:r>
              <a:rPr lang="es-MX" b="0" u="sng" dirty="0">
                <a:latin typeface="Gotham Book"/>
                <a:ea typeface="Gotham Book"/>
                <a:cs typeface="Gotham Book"/>
                <a:sym typeface="Gotham Book"/>
              </a:rPr>
              <a:t>recuerdos</a:t>
            </a: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 contigo.“</a:t>
            </a:r>
          </a:p>
          <a:p>
            <a:pPr marL="914400" indent="-914400" algn="l">
              <a:lnSpc>
                <a:spcPct val="130000"/>
              </a:lnSpc>
              <a:spcBef>
                <a:spcPts val="2000"/>
              </a:spcBef>
              <a:buSzPct val="102000"/>
              <a:buFont typeface="+mj-lt"/>
              <a:buAutoNum type="alphaUcPeriod" startAt="7"/>
              <a:defRPr sz="48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"Papá, necesito que me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hables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acerca de Dios y compartas Su Palabra conmigo."</a:t>
            </a:r>
            <a:endParaRPr lang="es-MX" b="0" dirty="0">
              <a:latin typeface="Gotham Book"/>
              <a:ea typeface="Gotham Book"/>
              <a:cs typeface="Gotham Book"/>
              <a:sym typeface="Gotham Book"/>
            </a:endParaRPr>
          </a:p>
          <a:p>
            <a:pPr algn="l">
              <a:spcBef>
                <a:spcPts val="2000"/>
              </a:spcBef>
              <a:buSzPct val="100000"/>
              <a:defRPr sz="4800">
                <a:solidFill>
                  <a:srgbClr val="FFFFFF"/>
                </a:solidFill>
              </a:defRPr>
            </a:pPr>
            <a:endParaRPr lang="es-MX" b="0" dirty="0">
              <a:latin typeface="Gotham Book"/>
              <a:ea typeface="Gotham Book"/>
              <a:cs typeface="Gotham Book"/>
              <a:sym typeface="Gotham Book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Final Thoughts:"/>
          <p:cNvSpPr txBox="1"/>
          <p:nvPr/>
        </p:nvSpPr>
        <p:spPr>
          <a:xfrm>
            <a:off x="3645953" y="2100235"/>
            <a:ext cx="10382650" cy="12413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rPr lang="es-MX" dirty="0"/>
              <a:t>Pensamientos Finales:</a:t>
            </a:r>
          </a:p>
        </p:txBody>
      </p:sp>
      <p:sp>
        <p:nvSpPr>
          <p:cNvPr id="181" name="3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1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1</a:t>
            </a:r>
          </a:p>
        </p:txBody>
      </p:sp>
      <p:sp>
        <p:nvSpPr>
          <p:cNvPr id="32" name="A Man And His Children:"/>
          <p:cNvSpPr txBox="1"/>
          <p:nvPr/>
        </p:nvSpPr>
        <p:spPr>
          <a:xfrm>
            <a:off x="3645953" y="2100235"/>
            <a:ext cx="10910038" cy="12413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rPr lang="es-ES" dirty="0"/>
              <a:t>Un Hombre y Sus Hijos</a:t>
            </a:r>
            <a:r>
              <a:rPr dirty="0"/>
              <a:t>: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Final Thoughts:"/>
          <p:cNvSpPr txBox="1"/>
          <p:nvPr/>
        </p:nvSpPr>
        <p:spPr>
          <a:xfrm>
            <a:off x="3645953" y="2100235"/>
            <a:ext cx="10382650" cy="12413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rPr lang="es-MX" dirty="0"/>
              <a:t>Pensamientos Finales:</a:t>
            </a:r>
          </a:p>
        </p:txBody>
      </p:sp>
      <p:sp>
        <p:nvSpPr>
          <p:cNvPr id="184" name="Children are God’s gifts to us."/>
          <p:cNvSpPr txBox="1"/>
          <p:nvPr/>
        </p:nvSpPr>
        <p:spPr>
          <a:xfrm>
            <a:off x="4871734" y="3840215"/>
            <a:ext cx="18865435" cy="9852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marL="703791" indent="-703791" algn="l">
              <a:lnSpc>
                <a:spcPct val="130000"/>
              </a:lnSpc>
              <a:buSzPct val="100000"/>
              <a:buAutoNum type="alphaUcPeriod"/>
              <a:defRPr sz="4800" b="0">
                <a:solidFill>
                  <a:srgbClr val="FFFFFF"/>
                </a:solidFill>
                <a:latin typeface="Gotham Book"/>
                <a:ea typeface="Gotham Book"/>
                <a:cs typeface="Gotham Book"/>
                <a:sym typeface="Gotham Book"/>
              </a:defRPr>
            </a:lvl1pPr>
          </a:lstStyle>
          <a:p>
            <a:pPr>
              <a:defRPr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Los niños son regalos de Dios para nosotros.</a:t>
            </a:r>
            <a:endParaRPr b="0" dirty="0">
              <a:latin typeface="Gotham Book"/>
              <a:ea typeface="Gotham Book"/>
              <a:cs typeface="Gotham Book"/>
              <a:sym typeface="Gotham Book"/>
            </a:endParaRPr>
          </a:p>
        </p:txBody>
      </p:sp>
      <p:sp>
        <p:nvSpPr>
          <p:cNvPr id="185" name="3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Final Thoughts:"/>
          <p:cNvSpPr txBox="1"/>
          <p:nvPr/>
        </p:nvSpPr>
        <p:spPr>
          <a:xfrm>
            <a:off x="3645953" y="2100235"/>
            <a:ext cx="10382650" cy="12413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rPr lang="es-MX" dirty="0"/>
              <a:t>Pensamientos Finales:</a:t>
            </a:r>
          </a:p>
        </p:txBody>
      </p:sp>
      <p:sp>
        <p:nvSpPr>
          <p:cNvPr id="188" name="Children are God’s gifts to us.…"/>
          <p:cNvSpPr txBox="1"/>
          <p:nvPr/>
        </p:nvSpPr>
        <p:spPr>
          <a:xfrm>
            <a:off x="4871734" y="3840215"/>
            <a:ext cx="18865435" cy="2376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703791" indent="-703791" algn="l">
              <a:lnSpc>
                <a:spcPct val="130000"/>
              </a:lnSpc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Los niños son regalos de Dios para nosotros.</a:t>
            </a:r>
          </a:p>
          <a:p>
            <a:pPr marL="1270000" lvl="1" indent="-381000" algn="l">
              <a:spcBef>
                <a:spcPts val="400"/>
              </a:spcBef>
              <a:buClr>
                <a:srgbClr val="FFFFFF"/>
              </a:buClr>
              <a:buSzPct val="100000"/>
              <a:buChar char="•"/>
              <a:defRPr sz="4100" b="0">
                <a:solidFill>
                  <a:srgbClr val="FFFFFF"/>
                </a:solidFill>
              </a:defRPr>
            </a:pPr>
            <a:r>
              <a:rPr lang="es-MX" dirty="0">
                <a:latin typeface="Gotham Book"/>
                <a:ea typeface="Gotham Book"/>
                <a:cs typeface="Gotham Book"/>
                <a:sym typeface="Gotham Book"/>
              </a:rPr>
              <a:t>Sentimos ese "regalo" más durante dos momentos “</a:t>
            </a:r>
            <a:r>
              <a:rPr lang="es-MX" u="sng" dirty="0">
                <a:latin typeface="Gotham Book"/>
                <a:ea typeface="Gotham Book"/>
                <a:cs typeface="Gotham Book"/>
                <a:sym typeface="Gotham Book"/>
              </a:rPr>
              <a:t>extraordinarios</a:t>
            </a:r>
            <a:r>
              <a:rPr lang="es-MX" dirty="0">
                <a:latin typeface="Gotham Book"/>
                <a:ea typeface="Gotham Book"/>
                <a:cs typeface="Gotham Book"/>
                <a:sym typeface="Gotham Book"/>
              </a:rPr>
              <a:t>":</a:t>
            </a:r>
          </a:p>
        </p:txBody>
      </p:sp>
      <p:sp>
        <p:nvSpPr>
          <p:cNvPr id="189" name="3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Final Thoughts:"/>
          <p:cNvSpPr txBox="1"/>
          <p:nvPr/>
        </p:nvSpPr>
        <p:spPr>
          <a:xfrm>
            <a:off x="3645953" y="2100235"/>
            <a:ext cx="10382650" cy="12413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rPr lang="es-MX" dirty="0"/>
              <a:t>Pensamientos Finales:</a:t>
            </a:r>
          </a:p>
        </p:txBody>
      </p:sp>
      <p:sp>
        <p:nvSpPr>
          <p:cNvPr id="192" name="Children are God’s gifts to us.…"/>
          <p:cNvSpPr txBox="1"/>
          <p:nvPr/>
        </p:nvSpPr>
        <p:spPr>
          <a:xfrm>
            <a:off x="4871734" y="3840215"/>
            <a:ext cx="18865435" cy="41098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703791" indent="-703791" algn="l">
              <a:lnSpc>
                <a:spcPct val="130000"/>
              </a:lnSpc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Los niños son regalos de Dios para nosotros.</a:t>
            </a:r>
          </a:p>
          <a:p>
            <a:pPr marL="1270000" lvl="1" indent="-381000" algn="l">
              <a:spcBef>
                <a:spcPts val="400"/>
              </a:spcBef>
              <a:buClr>
                <a:srgbClr val="FFFFFF"/>
              </a:buClr>
              <a:buSzPct val="100000"/>
              <a:buChar char="•"/>
              <a:defRPr sz="4100" b="0">
                <a:solidFill>
                  <a:srgbClr val="FFFFFF"/>
                </a:solidFill>
              </a:defRPr>
            </a:pPr>
            <a:r>
              <a:rPr lang="es-MX" dirty="0">
                <a:latin typeface="Gotham Book"/>
                <a:ea typeface="Gotham Book"/>
                <a:cs typeface="Gotham Book"/>
                <a:sym typeface="Gotham Book"/>
              </a:rPr>
              <a:t>Sentimos ese "regalo" más durante dos momentos “</a:t>
            </a:r>
            <a:r>
              <a:rPr lang="es-MX" u="sng" dirty="0">
                <a:latin typeface="Gotham Book"/>
                <a:ea typeface="Gotham Book"/>
                <a:cs typeface="Gotham Book"/>
                <a:sym typeface="Gotham Book"/>
              </a:rPr>
              <a:t>extraordinarios</a:t>
            </a:r>
            <a:r>
              <a:rPr lang="es-MX" dirty="0">
                <a:latin typeface="Gotham Book"/>
                <a:ea typeface="Gotham Book"/>
                <a:cs typeface="Gotham Book"/>
                <a:sym typeface="Gotham Book"/>
              </a:rPr>
              <a:t>"</a:t>
            </a:r>
          </a:p>
          <a:p>
            <a:pPr marL="703791" indent="-703791" algn="l">
              <a:spcBef>
                <a:spcPts val="2000"/>
              </a:spcBef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Los niños son nuestra mejor oportunidad para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mejorar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el mundo de Dios en el futuro.</a:t>
            </a:r>
            <a:endParaRPr b="0" dirty="0">
              <a:latin typeface="Gotham Book"/>
              <a:ea typeface="Gotham Book"/>
              <a:cs typeface="Gotham Book"/>
              <a:sym typeface="Gotham Book"/>
            </a:endParaRPr>
          </a:p>
        </p:txBody>
      </p:sp>
      <p:sp>
        <p:nvSpPr>
          <p:cNvPr id="193" name="3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Final Thoughts:"/>
          <p:cNvSpPr txBox="1"/>
          <p:nvPr/>
        </p:nvSpPr>
        <p:spPr>
          <a:xfrm>
            <a:off x="3645953" y="2100235"/>
            <a:ext cx="10382650" cy="12413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rPr lang="es-MX" dirty="0"/>
              <a:t>Pensamientos Finales:</a:t>
            </a:r>
          </a:p>
        </p:txBody>
      </p:sp>
      <p:sp>
        <p:nvSpPr>
          <p:cNvPr id="196" name="Children are God’s gifts to us.…"/>
          <p:cNvSpPr txBox="1"/>
          <p:nvPr/>
        </p:nvSpPr>
        <p:spPr>
          <a:xfrm>
            <a:off x="4871734" y="3840215"/>
            <a:ext cx="18865435" cy="51049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703791" indent="-703791" algn="l">
              <a:lnSpc>
                <a:spcPct val="130000"/>
              </a:lnSpc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Los niños son regalos de Dios para nosotros.</a:t>
            </a:r>
          </a:p>
          <a:p>
            <a:pPr marL="1270000" lvl="1" indent="-381000" algn="l">
              <a:spcBef>
                <a:spcPts val="400"/>
              </a:spcBef>
              <a:buClr>
                <a:srgbClr val="FFFFFF"/>
              </a:buClr>
              <a:buSzPct val="100000"/>
              <a:buChar char="•"/>
              <a:defRPr sz="4100" b="0">
                <a:solidFill>
                  <a:srgbClr val="FFFFFF"/>
                </a:solidFill>
              </a:defRPr>
            </a:pPr>
            <a:r>
              <a:rPr lang="es-ES" dirty="0">
                <a:latin typeface="Gotham Book"/>
                <a:ea typeface="Gotham Book"/>
                <a:cs typeface="Gotham Book"/>
                <a:sym typeface="Gotham Book"/>
              </a:rPr>
              <a:t>Sentimos ese "regalo" más durante dos momentos “</a:t>
            </a:r>
            <a:r>
              <a:rPr lang="es-ES" u="sng" dirty="0">
                <a:latin typeface="Gotham Book"/>
                <a:ea typeface="Gotham Book"/>
                <a:cs typeface="Gotham Book"/>
                <a:sym typeface="Gotham Book"/>
              </a:rPr>
              <a:t>extraordinarios</a:t>
            </a:r>
            <a:r>
              <a:rPr lang="es-ES" dirty="0">
                <a:latin typeface="Gotham Book"/>
                <a:ea typeface="Gotham Book"/>
                <a:cs typeface="Gotham Book"/>
                <a:sym typeface="Gotham Book"/>
              </a:rPr>
              <a:t>"</a:t>
            </a:r>
          </a:p>
          <a:p>
            <a:pPr marL="703791" indent="-703791" algn="l">
              <a:spcBef>
                <a:spcPts val="2000"/>
              </a:spcBef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Los niños son nuestra mejor oportunidad para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mejorar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el mundo de Dios en el futuro.</a:t>
            </a:r>
          </a:p>
          <a:p>
            <a:pPr marL="703791" indent="-703791" algn="l">
              <a:spcBef>
                <a:spcPts val="2000"/>
              </a:spcBef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Él sabe que necesita a </a:t>
            </a:r>
            <a:r>
              <a:rPr lang="es-MX" b="0" u="sng" dirty="0">
                <a:latin typeface="Gotham Book"/>
                <a:ea typeface="Gotham Book"/>
                <a:cs typeface="Gotham Book"/>
                <a:sym typeface="Gotham Book"/>
              </a:rPr>
              <a:t>Dios</a:t>
            </a: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 para tener éxito.</a:t>
            </a:r>
          </a:p>
        </p:txBody>
      </p:sp>
      <p:sp>
        <p:nvSpPr>
          <p:cNvPr id="197" name="3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MacArthurAndSon.jpg" descr="MacArthurAndS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3950" y="2614668"/>
            <a:ext cx="6896100" cy="77851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“Then I, his father, will dare to whisper,…"/>
          <p:cNvSpPr txBox="1"/>
          <p:nvPr/>
        </p:nvSpPr>
        <p:spPr>
          <a:xfrm>
            <a:off x="3152667" y="5316869"/>
            <a:ext cx="18078668" cy="26571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457200">
              <a:defRPr sz="5900" b="0">
                <a:solidFill>
                  <a:srgbClr val="FFFFFF"/>
                </a:solidFill>
                <a:latin typeface="Gotham Book"/>
                <a:ea typeface="Gotham Book"/>
                <a:cs typeface="Gotham Book"/>
                <a:sym typeface="Gotham Book"/>
              </a:defRPr>
            </a:pPr>
            <a:r>
              <a:rPr dirty="0"/>
              <a:t>“</a:t>
            </a:r>
            <a:r>
              <a:rPr lang="es-ES" dirty="0"/>
              <a:t>Entonces yo, su padre, me atreveré a susurrar: </a:t>
            </a:r>
          </a:p>
          <a:p>
            <a:pPr defTabSz="457200">
              <a:defRPr sz="5900" b="0">
                <a:solidFill>
                  <a:srgbClr val="FFFFFF"/>
                </a:solidFill>
                <a:latin typeface="Gotham Book"/>
                <a:ea typeface="Gotham Book"/>
                <a:cs typeface="Gotham Book"/>
                <a:sym typeface="Gotham Book"/>
              </a:defRPr>
            </a:pPr>
            <a:r>
              <a:rPr lang="es-ES" dirty="0"/>
              <a:t>‘No he vivido mi vida en vano.’”</a:t>
            </a:r>
          </a:p>
          <a:p>
            <a:pPr algn="r" defTabSz="457200">
              <a:defRPr sz="5900" b="0">
                <a:solidFill>
                  <a:srgbClr val="FFFFFF"/>
                </a:solidFill>
                <a:latin typeface="Gotham Book"/>
                <a:ea typeface="Gotham Book"/>
                <a:cs typeface="Gotham Book"/>
                <a:sym typeface="Gotham Book"/>
              </a:defRPr>
            </a:pPr>
            <a:r>
              <a:rPr lang="es-ES" sz="4800" i="1" dirty="0"/>
              <a:t>- General Douglas McArthur</a:t>
            </a:r>
            <a:endParaRPr sz="4800" i="1" dirty="0"/>
          </a:p>
        </p:txBody>
      </p:sp>
    </p:spTree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A Man And His Children:"/>
          <p:cNvSpPr txBox="1"/>
          <p:nvPr/>
        </p:nvSpPr>
        <p:spPr>
          <a:xfrm>
            <a:off x="3645953" y="2100235"/>
            <a:ext cx="10910038" cy="12413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rPr lang="es-ES" dirty="0"/>
              <a:t>Un Hombre y Sus Hijos:</a:t>
            </a:r>
          </a:p>
        </p:txBody>
      </p:sp>
      <p:sp>
        <p:nvSpPr>
          <p:cNvPr id="35" name="God’s first recorded command to man in the Bible is,  “Be a dad!”"/>
          <p:cNvSpPr txBox="1"/>
          <p:nvPr/>
        </p:nvSpPr>
        <p:spPr>
          <a:xfrm>
            <a:off x="4871734" y="3827518"/>
            <a:ext cx="18865435" cy="1574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703791" indent="-703791" algn="l"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El primer mandato registrado de Dios al hombre en la Biblia es, "¡Sé un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papá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"!</a:t>
            </a:r>
            <a:endParaRPr b="0" dirty="0">
              <a:latin typeface="Gotham Book"/>
              <a:ea typeface="Gotham Book"/>
              <a:cs typeface="Gotham Book"/>
              <a:sym typeface="Gotham Book"/>
            </a:endParaRPr>
          </a:p>
        </p:txBody>
      </p:sp>
      <p:sp>
        <p:nvSpPr>
          <p:cNvPr id="36" name="1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A Man And His Children:"/>
          <p:cNvSpPr txBox="1"/>
          <p:nvPr/>
        </p:nvSpPr>
        <p:spPr>
          <a:xfrm>
            <a:off x="3645953" y="2100235"/>
            <a:ext cx="10910038" cy="12413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rPr lang="es-ES" dirty="0"/>
              <a:t>Un Hombre y Sus Hijos:</a:t>
            </a:r>
          </a:p>
        </p:txBody>
      </p:sp>
      <p:sp>
        <p:nvSpPr>
          <p:cNvPr id="39" name="God’s first recorded command to man in the Bible is,  “Be a dad!”…"/>
          <p:cNvSpPr txBox="1"/>
          <p:nvPr/>
        </p:nvSpPr>
        <p:spPr>
          <a:xfrm>
            <a:off x="4871734" y="3844451"/>
            <a:ext cx="18865435" cy="33137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703791" indent="-703791" algn="l"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El primer mandato registrado de Dios al hombre en la Biblia es, "¡Sé un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papá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"!</a:t>
            </a:r>
          </a:p>
          <a:p>
            <a:pPr marL="703791" indent="-703791" algn="l">
              <a:spcBef>
                <a:spcPts val="2000"/>
              </a:spcBef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Los niños son dados por Dios para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enriquecer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la vida de un hombre de muchas maneras.</a:t>
            </a:r>
            <a:endParaRPr b="0" dirty="0">
              <a:latin typeface="Gotham Book"/>
              <a:ea typeface="Gotham Book"/>
              <a:cs typeface="Gotham Book"/>
              <a:sym typeface="Gotham Book"/>
            </a:endParaRPr>
          </a:p>
        </p:txBody>
      </p:sp>
      <p:sp>
        <p:nvSpPr>
          <p:cNvPr id="40" name="1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A Man And His Children:"/>
          <p:cNvSpPr txBox="1"/>
          <p:nvPr/>
        </p:nvSpPr>
        <p:spPr>
          <a:xfrm>
            <a:off x="3645953" y="2100235"/>
            <a:ext cx="10910038" cy="12413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rPr lang="es-ES" dirty="0"/>
              <a:t>Un Hombre y Sus Hijos:</a:t>
            </a:r>
          </a:p>
        </p:txBody>
      </p:sp>
      <p:sp>
        <p:nvSpPr>
          <p:cNvPr id="43" name="God’s first recorded command to man in the Bible is,  “Be a dad!”…"/>
          <p:cNvSpPr txBox="1"/>
          <p:nvPr/>
        </p:nvSpPr>
        <p:spPr>
          <a:xfrm>
            <a:off x="4871734" y="3827518"/>
            <a:ext cx="18865435" cy="50475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703791" indent="-703791" algn="l"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El primer mandato registrado de Dios al hombre en la Biblia es, "¡Sé un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papá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"!</a:t>
            </a:r>
          </a:p>
          <a:p>
            <a:pPr marL="703791" indent="-703791" algn="l">
              <a:spcBef>
                <a:spcPts val="2000"/>
              </a:spcBef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Los niños son dados por Dios para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enriquecer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la vida de un hombre de muchas maneras.</a:t>
            </a:r>
          </a:p>
          <a:p>
            <a:pPr marL="703791" indent="-703791" algn="l">
              <a:spcBef>
                <a:spcPts val="2000"/>
              </a:spcBef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Los niños le dan a un papá una manera de poder hacer una de sus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contribuciones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más significantes y duraderas para mejorar este mundo.</a:t>
            </a:r>
            <a:endParaRPr b="0" dirty="0">
              <a:latin typeface="Gotham Book"/>
              <a:ea typeface="Gotham Book"/>
              <a:cs typeface="Gotham Book"/>
              <a:sym typeface="Gotham Book"/>
            </a:endParaRPr>
          </a:p>
        </p:txBody>
      </p:sp>
      <p:sp>
        <p:nvSpPr>
          <p:cNvPr id="44" name="1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A Man And His Children:"/>
          <p:cNvSpPr txBox="1"/>
          <p:nvPr/>
        </p:nvSpPr>
        <p:spPr>
          <a:xfrm>
            <a:off x="3645953" y="2100235"/>
            <a:ext cx="10910038" cy="12413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rPr lang="es-ES" dirty="0"/>
              <a:t>Un Hombre y Sus Hijos:</a:t>
            </a:r>
          </a:p>
        </p:txBody>
      </p:sp>
      <p:sp>
        <p:nvSpPr>
          <p:cNvPr id="47" name="God’s first recorded command to man in the Bible is,  “Be a dad!”…"/>
          <p:cNvSpPr txBox="1"/>
          <p:nvPr/>
        </p:nvSpPr>
        <p:spPr>
          <a:xfrm>
            <a:off x="4888667" y="3827518"/>
            <a:ext cx="18865436" cy="61866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703791" indent="-703791" algn="l"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El primer mandato registrado de Dios al hombre en la Biblia es, "¡Sé un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papá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"!</a:t>
            </a:r>
          </a:p>
          <a:p>
            <a:pPr marL="703791" indent="-703791" algn="l">
              <a:spcBef>
                <a:spcPts val="2000"/>
              </a:spcBef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Los niños son dados por Dios para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enriquecer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la vida de un hombre de muchas maneras.</a:t>
            </a:r>
          </a:p>
          <a:p>
            <a:pPr marL="703791" indent="-703791" algn="l">
              <a:spcBef>
                <a:spcPts val="2000"/>
              </a:spcBef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Los niños le dan a un papá una manera de poder hacer una de sus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contribuciones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más significantes y duraderas para mejorar este mundo.</a:t>
            </a:r>
          </a:p>
          <a:p>
            <a:pPr marL="703791" indent="-703791" algn="l">
              <a:lnSpc>
                <a:spcPct val="130000"/>
              </a:lnSpc>
              <a:spcBef>
                <a:spcPts val="2000"/>
              </a:spcBef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 Esto requiere ser un “</a:t>
            </a:r>
            <a:r>
              <a:rPr lang="es-MX" b="0" u="sng" dirty="0">
                <a:latin typeface="Gotham Book"/>
                <a:ea typeface="Gotham Book"/>
                <a:cs typeface="Gotham Book"/>
                <a:sym typeface="Gotham Book"/>
              </a:rPr>
              <a:t>papá</a:t>
            </a: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 </a:t>
            </a:r>
            <a:r>
              <a:rPr lang="es-MX" b="0" u="sng" dirty="0">
                <a:latin typeface="Gotham Book"/>
                <a:ea typeface="Gotham Book"/>
                <a:cs typeface="Gotham Book"/>
                <a:sym typeface="Gotham Book"/>
              </a:rPr>
              <a:t>inteligente</a:t>
            </a: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”.</a:t>
            </a:r>
            <a:endParaRPr lang="es-MX" b="0" u="sng" dirty="0">
              <a:latin typeface="Gotham Book"/>
              <a:ea typeface="Gotham Book"/>
              <a:cs typeface="Gotham Book"/>
              <a:sym typeface="Gotham Book"/>
            </a:endParaRPr>
          </a:p>
        </p:txBody>
      </p:sp>
      <p:sp>
        <p:nvSpPr>
          <p:cNvPr id="48" name="1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What Your Children Would Say They Most…"/>
          <p:cNvSpPr txBox="1"/>
          <p:nvPr/>
        </p:nvSpPr>
        <p:spPr>
          <a:xfrm>
            <a:off x="3645953" y="1530848"/>
            <a:ext cx="15071434" cy="2380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7400">
                <a:solidFill>
                  <a:srgbClr val="FFFFFF"/>
                </a:solidFill>
              </a:defRPr>
            </a:pPr>
            <a:r>
              <a:rPr lang="es-ES" dirty="0"/>
              <a:t>Lo Que Tus Hijos Dirían Que Más</a:t>
            </a:r>
          </a:p>
          <a:p>
            <a:pPr algn="l">
              <a:defRPr sz="7400">
                <a:solidFill>
                  <a:srgbClr val="FFFFFF"/>
                </a:solidFill>
              </a:defRPr>
            </a:pPr>
            <a:r>
              <a:rPr lang="es-ES" dirty="0"/>
              <a:t>Necesitan de Ti Como Papá:</a:t>
            </a:r>
            <a:endParaRPr dirty="0"/>
          </a:p>
        </p:txBody>
      </p:sp>
      <p:sp>
        <p:nvSpPr>
          <p:cNvPr id="51" name="2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What Your Children Would Say They Most…"/>
          <p:cNvSpPr txBox="1"/>
          <p:nvPr/>
        </p:nvSpPr>
        <p:spPr>
          <a:xfrm>
            <a:off x="3645953" y="1530848"/>
            <a:ext cx="15071434" cy="2380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7400">
                <a:solidFill>
                  <a:srgbClr val="FFFFFF"/>
                </a:solidFill>
              </a:defRPr>
            </a:pPr>
            <a:r>
              <a:rPr lang="es-ES" dirty="0"/>
              <a:t>Lo Que Tus Hijos Dirían Que Más</a:t>
            </a:r>
          </a:p>
          <a:p>
            <a:pPr algn="l">
              <a:defRPr sz="7400">
                <a:solidFill>
                  <a:srgbClr val="FFFFFF"/>
                </a:solidFill>
              </a:defRPr>
            </a:pPr>
            <a:r>
              <a:rPr lang="es-ES" dirty="0"/>
              <a:t>Necesitan de Ti Como Papá:</a:t>
            </a:r>
          </a:p>
        </p:txBody>
      </p:sp>
      <p:sp>
        <p:nvSpPr>
          <p:cNvPr id="54" name="“Dad, I need you and Mom to be there for me in my early years.”"/>
          <p:cNvSpPr txBox="1"/>
          <p:nvPr/>
        </p:nvSpPr>
        <p:spPr>
          <a:xfrm>
            <a:off x="4871734" y="4415949"/>
            <a:ext cx="18865435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703791" indent="-703791" algn="l"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"Papá, necesito que tú y mamá estén allí para mí en mis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primeros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años."</a:t>
            </a:r>
          </a:p>
        </p:txBody>
      </p:sp>
      <p:sp>
        <p:nvSpPr>
          <p:cNvPr id="55" name="2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rgbClr val="FFFFFF"/>
        </a:solidFill>
        <a:solidFill>
          <a:srgbClr val="FFFFFF"/>
        </a:solidFill>
        <a:solidFill>
          <a:srgbClr val="FFFFFF"/>
        </a:solidFill>
      </a:fillStyleLst>
      <a:lnStyleLst>
        <a:ln>
          <a:solidFill>
            <a:srgbClr val="000000"/>
          </a:solidFill>
        </a:ln>
        <a:ln>
          <a:solidFill>
            <a:srgbClr val="000000"/>
          </a:solidFill>
        </a:ln>
        <a:ln>
          <a:solidFill>
            <a:srgbClr val="000000"/>
          </a:solidFill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rgbClr val="FFFFFF"/>
        </a:solidFill>
        <a:solidFill>
          <a:srgbClr val="FFFFFF"/>
        </a:solidFill>
        <a:solidFill>
          <a:srgbClr val="FFFFFF"/>
        </a:soli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rgbClr val="FFFFFF"/>
        </a:solidFill>
        <a:solidFill>
          <a:srgbClr val="FFFFFF"/>
        </a:solidFill>
        <a:solidFill>
          <a:srgbClr val="FFFFFF"/>
        </a:solidFill>
      </a:fillStyleLst>
      <a:lnStyleLst>
        <a:ln>
          <a:solidFill>
            <a:srgbClr val="000000"/>
          </a:solidFill>
        </a:ln>
        <a:ln>
          <a:solidFill>
            <a:srgbClr val="000000"/>
          </a:solidFill>
        </a:ln>
        <a:ln>
          <a:solidFill>
            <a:srgbClr val="000000"/>
          </a:solidFill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rgbClr val="FFFFFF"/>
        </a:solidFill>
        <a:solidFill>
          <a:srgbClr val="FFFFFF"/>
        </a:solidFill>
        <a:solidFill>
          <a:srgbClr val="FFFFFF"/>
        </a:soli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7227</TotalTime>
  <Words>1155</Words>
  <Application>Microsoft Macintosh PowerPoint</Application>
  <PresentationFormat>Custom</PresentationFormat>
  <Paragraphs>188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3" baseType="lpstr">
      <vt:lpstr>Gotham Bold</vt:lpstr>
      <vt:lpstr>Gotham Book</vt:lpstr>
      <vt:lpstr>GothamMedium</vt:lpstr>
      <vt:lpstr>Helvetica Neue</vt:lpstr>
      <vt:lpstr>Helvetica Neue Light</vt:lpstr>
      <vt:lpstr>Helvetica Neue Medium</vt:lpstr>
      <vt:lpstr>White</vt:lpstr>
      <vt:lpstr>PowerPoint Presentation</vt:lpstr>
      <vt:lpstr>SESIÓN 10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Rose Mary Loya</dc:creator>
  <cp:lastModifiedBy>Juan Acosta</cp:lastModifiedBy>
  <cp:revision>43</cp:revision>
  <dcterms:modified xsi:type="dcterms:W3CDTF">2024-04-30T19:46:29Z</dcterms:modified>
</cp:coreProperties>
</file>