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Default Extension="jpg" ContentType="image/jpg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  <p:sldId id="281" r:id="rId31"/>
    <p:sldId id="282" r:id="rId32"/>
    <p:sldId id="283" r:id="rId33"/>
    <p:sldId id="284" r:id="rId34"/>
    <p:sldId id="285" r:id="rId35"/>
    <p:sldId id="286" r:id="rId36"/>
    <p:sldId id="287" r:id="rId37"/>
    <p:sldId id="288" r:id="rId38"/>
    <p:sldId id="289" r:id="rId39"/>
    <p:sldId id="290" r:id="rId40"/>
  </p:sldIdLst>
  <p:sldSz cx="20104100" cy="11309350"/>
  <p:notesSz cx="20104100" cy="11309350"/>
  <p:defaultTextStyle>
    <a:defPPr>
      <a:defRPr kern="0"/>
    </a:def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9" Type="http://schemas.openxmlformats.org/officeDocument/2006/relationships/slide" Target="slides/slide4.xml"/><Relationship Id="rId10" Type="http://schemas.openxmlformats.org/officeDocument/2006/relationships/slide" Target="slides/slide5.xml"/><Relationship Id="rId11" Type="http://schemas.openxmlformats.org/officeDocument/2006/relationships/slide" Target="slides/slide6.xml"/><Relationship Id="rId12" Type="http://schemas.openxmlformats.org/officeDocument/2006/relationships/slide" Target="slides/slide7.xml"/><Relationship Id="rId13" Type="http://schemas.openxmlformats.org/officeDocument/2006/relationships/slide" Target="slides/slide8.xml"/><Relationship Id="rId14" Type="http://schemas.openxmlformats.org/officeDocument/2006/relationships/slide" Target="slides/slide9.xml"/><Relationship Id="rId15" Type="http://schemas.openxmlformats.org/officeDocument/2006/relationships/slide" Target="slides/slide10.xml"/><Relationship Id="rId16" Type="http://schemas.openxmlformats.org/officeDocument/2006/relationships/slide" Target="slides/slide11.xml"/><Relationship Id="rId17" Type="http://schemas.openxmlformats.org/officeDocument/2006/relationships/slide" Target="slides/slide12.xml"/><Relationship Id="rId18" Type="http://schemas.openxmlformats.org/officeDocument/2006/relationships/slide" Target="slides/slide13.xml"/><Relationship Id="rId19" Type="http://schemas.openxmlformats.org/officeDocument/2006/relationships/slide" Target="slides/slide14.xml"/><Relationship Id="rId20" Type="http://schemas.openxmlformats.org/officeDocument/2006/relationships/slide" Target="slides/slide15.xml"/><Relationship Id="rId21" Type="http://schemas.openxmlformats.org/officeDocument/2006/relationships/slide" Target="slides/slide16.xml"/><Relationship Id="rId22" Type="http://schemas.openxmlformats.org/officeDocument/2006/relationships/slide" Target="slides/slide17.xml"/><Relationship Id="rId23" Type="http://schemas.openxmlformats.org/officeDocument/2006/relationships/slide" Target="slides/slide18.xml"/><Relationship Id="rId24" Type="http://schemas.openxmlformats.org/officeDocument/2006/relationships/slide" Target="slides/slide19.xml"/><Relationship Id="rId25" Type="http://schemas.openxmlformats.org/officeDocument/2006/relationships/slide" Target="slides/slide20.xml"/><Relationship Id="rId26" Type="http://schemas.openxmlformats.org/officeDocument/2006/relationships/slide" Target="slides/slide21.xml"/><Relationship Id="rId27" Type="http://schemas.openxmlformats.org/officeDocument/2006/relationships/slide" Target="slides/slide22.xml"/><Relationship Id="rId28" Type="http://schemas.openxmlformats.org/officeDocument/2006/relationships/slide" Target="slides/slide23.xml"/><Relationship Id="rId29" Type="http://schemas.openxmlformats.org/officeDocument/2006/relationships/slide" Target="slides/slide24.xml"/><Relationship Id="rId30" Type="http://schemas.openxmlformats.org/officeDocument/2006/relationships/slide" Target="slides/slide25.xml"/><Relationship Id="rId31" Type="http://schemas.openxmlformats.org/officeDocument/2006/relationships/slide" Target="slides/slide26.xml"/><Relationship Id="rId32" Type="http://schemas.openxmlformats.org/officeDocument/2006/relationships/slide" Target="slides/slide27.xml"/><Relationship Id="rId33" Type="http://schemas.openxmlformats.org/officeDocument/2006/relationships/slide" Target="slides/slide28.xml"/><Relationship Id="rId34" Type="http://schemas.openxmlformats.org/officeDocument/2006/relationships/slide" Target="slides/slide29.xml"/><Relationship Id="rId35" Type="http://schemas.openxmlformats.org/officeDocument/2006/relationships/slide" Target="slides/slide30.xml"/><Relationship Id="rId36" Type="http://schemas.openxmlformats.org/officeDocument/2006/relationships/slide" Target="slides/slide31.xml"/><Relationship Id="rId37" Type="http://schemas.openxmlformats.org/officeDocument/2006/relationships/slide" Target="slides/slide32.xml"/><Relationship Id="rId38" Type="http://schemas.openxmlformats.org/officeDocument/2006/relationships/slide" Target="slides/slide33.xml"/><Relationship Id="rId39" Type="http://schemas.openxmlformats.org/officeDocument/2006/relationships/slide" Target="slides/slide34.xml"/><Relationship Id="rId40" Type="http://schemas.openxmlformats.org/officeDocument/2006/relationships/slide" Target="slides/slide35.xml"/></Relationships>

</file>

<file path=ppt/slideLayouts/_rels/slideLayout1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507807" y="3505898"/>
            <a:ext cx="17088486" cy="237496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3015615" y="6333236"/>
            <a:ext cx="14072870" cy="282733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1005205" y="2601150"/>
            <a:ext cx="8745284" cy="746417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10353611" y="2601150"/>
            <a:ext cx="8745284" cy="746417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005205" y="452374"/>
            <a:ext cx="18093690" cy="180949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1005205" y="2601150"/>
            <a:ext cx="18093690" cy="746417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6835394" y="10517696"/>
            <a:ext cx="6433312" cy="56546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1005205" y="10517696"/>
            <a:ext cx="4623943" cy="56546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14474953" y="10517696"/>
            <a:ext cx="4623943" cy="56546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jpg"/></Relationships>

</file>

<file path=ppt/slides/_rels/slide10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0.jpg"/></Relationships>

</file>

<file path=ppt/slides/_rels/slide1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1.jpg"/></Relationships>

</file>

<file path=ppt/slides/_rels/slide12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2.jpg"/></Relationships>

</file>

<file path=ppt/slides/_rels/slide13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3.jpg"/></Relationships>

</file>

<file path=ppt/slides/_rels/slide14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4.jpg"/></Relationships>

</file>

<file path=ppt/slides/_rels/slide15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5.jpg"/></Relationships>

</file>

<file path=ppt/slides/_rels/slide16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6.jpg"/></Relationships>

</file>

<file path=ppt/slides/_rels/slide17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7.jpg"/></Relationships>

</file>

<file path=ppt/slides/_rels/slide18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8.jpg"/></Relationships>

</file>

<file path=ppt/slides/_rels/slide19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9.jpg"/></Relationships>

</file>

<file path=ppt/slides/_rels/slide2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.jpg"/></Relationships>

</file>

<file path=ppt/slides/_rels/slide20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0.jpg"/></Relationships>

</file>

<file path=ppt/slides/_rels/slide2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1.jpg"/></Relationships>

</file>

<file path=ppt/slides/_rels/slide22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2.jpg"/></Relationships>

</file>

<file path=ppt/slides/_rels/slide23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3.jpg"/></Relationships>

</file>

<file path=ppt/slides/_rels/slide24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4.jpg"/></Relationships>

</file>

<file path=ppt/slides/_rels/slide25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5.jpg"/></Relationships>

</file>

<file path=ppt/slides/_rels/slide26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6.jpg"/></Relationships>

</file>

<file path=ppt/slides/_rels/slide27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7.jpg"/></Relationships>

</file>

<file path=ppt/slides/_rels/slide28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8.jpg"/></Relationships>

</file>

<file path=ppt/slides/_rels/slide29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9.jpg"/></Relationships>

</file>

<file path=ppt/slides/_rels/slide3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.jpg"/></Relationships>

</file>

<file path=ppt/slides/_rels/slide30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0.jpg"/></Relationships>

</file>

<file path=ppt/slides/_rels/slide3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1.jpg"/></Relationships>

</file>

<file path=ppt/slides/_rels/slide32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2.jpg"/></Relationships>

</file>

<file path=ppt/slides/_rels/slide33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3.jpg"/></Relationships>

</file>

<file path=ppt/slides/_rels/slide34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4.jpg"/></Relationships>

</file>

<file path=ppt/slides/_rels/slide35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5.jpg"/></Relationships>

</file>

<file path=ppt/slides/_rels/slide4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4.jpg"/></Relationships>

</file>

<file path=ppt/slides/_rels/slide5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5.jpg"/></Relationships>

</file>

<file path=ppt/slides/_rels/slide6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6.jpg"/></Relationships>

</file>

<file path=ppt/slides/_rels/slide7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7.jpg"/></Relationships>

</file>

<file path=ppt/slides/_rels/slide8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8.jpg"/></Relationships>

</file>

<file path=ppt/slides/_rels/slide9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9.jp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2022-12-11T17:48:40Z</dcterms:created>
  <dcterms:modified xsi:type="dcterms:W3CDTF">2022-12-11T17:48:40Z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2022-12-11T00:00:00Z</vt:filetime>
  </property>
  <property fmtid="{D5CDD505-2E9C-101B-9397-08002B2CF9AE}" pid="3" name="Creator">
    <vt:lpwstr>Adobe Acrobat 22.3</vt:lpwstr>
  </property>
  <property fmtid="{D5CDD505-2E9C-101B-9397-08002B2CF9AE}" pid="4" name="LastSaved">
    <vt:filetime>2022-12-11T00:00:00Z</vt:filetime>
  </property>
  <property fmtid="{D5CDD505-2E9C-101B-9397-08002B2CF9AE}" pid="5" name="Producer">
    <vt:lpwstr>Adobe Acrobat 22.3 Image Conversion Plug-in</vt:lpwstr>
  </property>
</Properties>
</file>